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4862" r:id="rId1"/>
  </p:sldMasterIdLst>
  <p:notesMasterIdLst>
    <p:notesMasterId r:id="rId20"/>
  </p:notesMasterIdLst>
  <p:handoutMasterIdLst>
    <p:handoutMasterId r:id="rId21"/>
  </p:handoutMasterIdLst>
  <p:sldIdLst>
    <p:sldId id="635" r:id="rId2"/>
    <p:sldId id="644" r:id="rId3"/>
    <p:sldId id="645" r:id="rId4"/>
    <p:sldId id="646" r:id="rId5"/>
    <p:sldId id="636" r:id="rId6"/>
    <p:sldId id="638" r:id="rId7"/>
    <p:sldId id="639" r:id="rId8"/>
    <p:sldId id="498" r:id="rId9"/>
    <p:sldId id="640" r:id="rId10"/>
    <p:sldId id="642" r:id="rId11"/>
    <p:sldId id="637" r:id="rId12"/>
    <p:sldId id="641" r:id="rId13"/>
    <p:sldId id="643" r:id="rId14"/>
    <p:sldId id="631" r:id="rId15"/>
    <p:sldId id="632" r:id="rId16"/>
    <p:sldId id="618" r:id="rId17"/>
    <p:sldId id="633" r:id="rId18"/>
    <p:sldId id="634" r:id="rId19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aramond" panose="02020404030301010803" pitchFamily="18" charset="0"/>
      <p:regular r:id="rId26"/>
      <p:bold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3">
          <p15:clr>
            <a:srgbClr val="A4A3A4"/>
          </p15:clr>
        </p15:guide>
        <p15:guide id="2" orient="horz" pos="325">
          <p15:clr>
            <a:srgbClr val="A4A3A4"/>
          </p15:clr>
        </p15:guide>
        <p15:guide id="3" orient="horz" pos="2917">
          <p15:clr>
            <a:srgbClr val="A4A3A4"/>
          </p15:clr>
        </p15:guide>
        <p15:guide id="4" orient="horz" pos="399">
          <p15:clr>
            <a:srgbClr val="A4A3A4"/>
          </p15:clr>
        </p15:guide>
        <p15:guide id="5" pos="576">
          <p15:clr>
            <a:srgbClr val="A4A3A4"/>
          </p15:clr>
        </p15:guide>
        <p15:guide id="6" pos="5184">
          <p15:clr>
            <a:srgbClr val="A4A3A4"/>
          </p15:clr>
        </p15:guide>
        <p15:guide id="7" pos="2880">
          <p15:clr>
            <a:srgbClr val="A4A3A4"/>
          </p15:clr>
        </p15:guide>
        <p15:guide id="8" pos="5108">
          <p15:clr>
            <a:srgbClr val="A4A3A4"/>
          </p15:clr>
        </p15:guide>
        <p15:guide id="9" pos="6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92" userDrawn="1">
          <p15:clr>
            <a:srgbClr val="A4A3A4"/>
          </p15:clr>
        </p15:guide>
        <p15:guide id="5" pos="412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F5FF"/>
    <a:srgbClr val="7030A0"/>
    <a:srgbClr val="51237F"/>
    <a:srgbClr val="C5E3FF"/>
    <a:srgbClr val="C3DAFF"/>
    <a:srgbClr val="F1F2F2"/>
    <a:srgbClr val="E9E9E9"/>
    <a:srgbClr val="000000"/>
    <a:srgbClr val="EBEBEC"/>
    <a:srgbClr val="3A1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10D5C-C33E-894F-B545-AB6F5D6C66E7}" v="324" dt="2020-04-13T04:21:07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02" autoAdjust="0"/>
    <p:restoredTop sz="88908" autoAdjust="0"/>
  </p:normalViewPr>
  <p:slideViewPr>
    <p:cSldViewPr snapToGrid="0" showGuides="1">
      <p:cViewPr varScale="1">
        <p:scale>
          <a:sx n="120" d="100"/>
          <a:sy n="120" d="100"/>
        </p:scale>
        <p:origin x="184" y="1184"/>
      </p:cViewPr>
      <p:guideLst>
        <p:guide orient="horz" pos="2843"/>
        <p:guide orient="horz" pos="325"/>
        <p:guide orient="horz" pos="2917"/>
        <p:guide orient="horz" pos="399"/>
        <p:guide pos="576"/>
        <p:guide pos="5184"/>
        <p:guide pos="2880"/>
        <p:guide pos="5108"/>
        <p:guide pos="6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112" y="200"/>
      </p:cViewPr>
      <p:guideLst>
        <p:guide orient="horz" pos="2592"/>
        <p:guide orient="horz" pos="5542"/>
        <p:guide orient="horz" pos="5777"/>
        <p:guide pos="292"/>
        <p:guide pos="41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h, Veronica N" userId="994f8833-977e-423f-8233-7a8b545c95ae" providerId="ADAL" clId="{A2010D5C-C33E-894F-B545-AB6F5D6C66E7}"/>
    <pc:docChg chg="undo custSel mod addSld modSld sldOrd">
      <pc:chgData name="Banh, Veronica N" userId="994f8833-977e-423f-8233-7a8b545c95ae" providerId="ADAL" clId="{A2010D5C-C33E-894F-B545-AB6F5D6C66E7}" dt="2020-04-13T04:21:07.002" v="385"/>
      <pc:docMkLst>
        <pc:docMk/>
      </pc:docMkLst>
      <pc:sldChg chg="modSp modAnim">
        <pc:chgData name="Banh, Veronica N" userId="994f8833-977e-423f-8233-7a8b545c95ae" providerId="ADAL" clId="{A2010D5C-C33E-894F-B545-AB6F5D6C66E7}" dt="2020-04-13T03:35:49.090" v="85" actId="20577"/>
        <pc:sldMkLst>
          <pc:docMk/>
          <pc:sldMk cId="4050355823" sldId="498"/>
        </pc:sldMkLst>
        <pc:spChg chg="mod">
          <ac:chgData name="Banh, Veronica N" userId="994f8833-977e-423f-8233-7a8b545c95ae" providerId="ADAL" clId="{A2010D5C-C33E-894F-B545-AB6F5D6C66E7}" dt="2020-04-13T03:34:22.739" v="38" actId="20577"/>
          <ac:spMkLst>
            <pc:docMk/>
            <pc:sldMk cId="4050355823" sldId="498"/>
            <ac:spMk id="6" creationId="{05C33794-F13B-0745-80E2-4EA1827DA94B}"/>
          </ac:spMkLst>
        </pc:spChg>
        <pc:spChg chg="mod">
          <ac:chgData name="Banh, Veronica N" userId="994f8833-977e-423f-8233-7a8b545c95ae" providerId="ADAL" clId="{A2010D5C-C33E-894F-B545-AB6F5D6C66E7}" dt="2020-04-13T03:34:52" v="48" actId="20577"/>
          <ac:spMkLst>
            <pc:docMk/>
            <pc:sldMk cId="4050355823" sldId="498"/>
            <ac:spMk id="8" creationId="{6D3ABD46-9730-204F-BC60-A3118A3A2535}"/>
          </ac:spMkLst>
        </pc:spChg>
        <pc:spChg chg="mod">
          <ac:chgData name="Banh, Veronica N" userId="994f8833-977e-423f-8233-7a8b545c95ae" providerId="ADAL" clId="{A2010D5C-C33E-894F-B545-AB6F5D6C66E7}" dt="2020-04-13T03:35:49.090" v="85" actId="20577"/>
          <ac:spMkLst>
            <pc:docMk/>
            <pc:sldMk cId="4050355823" sldId="498"/>
            <ac:spMk id="10" creationId="{F406403C-0453-F047-9621-F51D66E7D74F}"/>
          </ac:spMkLst>
        </pc:spChg>
        <pc:graphicFrameChg chg="mod">
          <ac:chgData name="Banh, Veronica N" userId="994f8833-977e-423f-8233-7a8b545c95ae" providerId="ADAL" clId="{A2010D5C-C33E-894F-B545-AB6F5D6C66E7}" dt="2020-04-13T03:34:38.121" v="43" actId="20577"/>
          <ac:graphicFrameMkLst>
            <pc:docMk/>
            <pc:sldMk cId="4050355823" sldId="498"/>
            <ac:graphicFrameMk id="7" creationId="{62AD2E8F-5744-4E61-A856-1D92BB5CD750}"/>
          </ac:graphicFrameMkLst>
        </pc:graphicFrameChg>
      </pc:sldChg>
      <pc:sldChg chg="modSp">
        <pc:chgData name="Banh, Veronica N" userId="994f8833-977e-423f-8233-7a8b545c95ae" providerId="ADAL" clId="{A2010D5C-C33E-894F-B545-AB6F5D6C66E7}" dt="2020-04-13T03:38:11.222" v="107" actId="20577"/>
        <pc:sldMkLst>
          <pc:docMk/>
          <pc:sldMk cId="346674575" sldId="635"/>
        </pc:sldMkLst>
        <pc:spChg chg="mod">
          <ac:chgData name="Banh, Veronica N" userId="994f8833-977e-423f-8233-7a8b545c95ae" providerId="ADAL" clId="{A2010D5C-C33E-894F-B545-AB6F5D6C66E7}" dt="2020-04-13T03:38:04.002" v="104" actId="20577"/>
          <ac:spMkLst>
            <pc:docMk/>
            <pc:sldMk cId="346674575" sldId="635"/>
            <ac:spMk id="6" creationId="{05C33794-F13B-0745-80E2-4EA1827DA94B}"/>
          </ac:spMkLst>
        </pc:spChg>
        <pc:spChg chg="mod">
          <ac:chgData name="Banh, Veronica N" userId="994f8833-977e-423f-8233-7a8b545c95ae" providerId="ADAL" clId="{A2010D5C-C33E-894F-B545-AB6F5D6C66E7}" dt="2020-04-13T03:38:11.222" v="107" actId="20577"/>
          <ac:spMkLst>
            <pc:docMk/>
            <pc:sldMk cId="346674575" sldId="635"/>
            <ac:spMk id="8" creationId="{6D3ABD46-9730-204F-BC60-A3118A3A2535}"/>
          </ac:spMkLst>
        </pc:spChg>
        <pc:spChg chg="mod">
          <ac:chgData name="Banh, Veronica N" userId="994f8833-977e-423f-8233-7a8b545c95ae" providerId="ADAL" clId="{A2010D5C-C33E-894F-B545-AB6F5D6C66E7}" dt="2020-04-13T03:37:47.875" v="102" actId="20577"/>
          <ac:spMkLst>
            <pc:docMk/>
            <pc:sldMk cId="346674575" sldId="635"/>
            <ac:spMk id="9" creationId="{6C57A193-A80D-D44A-BE1E-076EE48D3A03}"/>
          </ac:spMkLst>
        </pc:spChg>
      </pc:sldChg>
      <pc:sldChg chg="modSp">
        <pc:chgData name="Banh, Veronica N" userId="994f8833-977e-423f-8233-7a8b545c95ae" providerId="ADAL" clId="{A2010D5C-C33E-894F-B545-AB6F5D6C66E7}" dt="2020-04-13T03:48:52.628" v="217" actId="1035"/>
        <pc:sldMkLst>
          <pc:docMk/>
          <pc:sldMk cId="1108739286" sldId="636"/>
        </pc:sldMkLst>
        <pc:spChg chg="mod">
          <ac:chgData name="Banh, Veronica N" userId="994f8833-977e-423f-8233-7a8b545c95ae" providerId="ADAL" clId="{A2010D5C-C33E-894F-B545-AB6F5D6C66E7}" dt="2020-04-13T03:46:16.153" v="194" actId="113"/>
          <ac:spMkLst>
            <pc:docMk/>
            <pc:sldMk cId="1108739286" sldId="636"/>
            <ac:spMk id="3" creationId="{82CA2906-8FD9-584A-A473-21113732EF58}"/>
          </ac:spMkLst>
        </pc:spChg>
        <pc:spChg chg="mod">
          <ac:chgData name="Banh, Veronica N" userId="994f8833-977e-423f-8233-7a8b545c95ae" providerId="ADAL" clId="{A2010D5C-C33E-894F-B545-AB6F5D6C66E7}" dt="2020-04-13T03:46:20.812" v="197" actId="113"/>
          <ac:spMkLst>
            <pc:docMk/>
            <pc:sldMk cId="1108739286" sldId="636"/>
            <ac:spMk id="4" creationId="{9AD19E2C-98BC-E444-80F6-103EDBEF5C98}"/>
          </ac:spMkLst>
        </pc:spChg>
        <pc:spChg chg="mod">
          <ac:chgData name="Banh, Veronica N" userId="994f8833-977e-423f-8233-7a8b545c95ae" providerId="ADAL" clId="{A2010D5C-C33E-894F-B545-AB6F5D6C66E7}" dt="2020-04-13T03:48:52.628" v="217" actId="1035"/>
          <ac:spMkLst>
            <pc:docMk/>
            <pc:sldMk cId="1108739286" sldId="636"/>
            <ac:spMk id="7" creationId="{5A580BCE-FBB5-2849-8A8E-EE252811429A}"/>
          </ac:spMkLst>
        </pc:spChg>
        <pc:spChg chg="mod">
          <ac:chgData name="Banh, Veronica N" userId="994f8833-977e-423f-8233-7a8b545c95ae" providerId="ADAL" clId="{A2010D5C-C33E-894F-B545-AB6F5D6C66E7}" dt="2020-04-13T03:47:33.147" v="211" actId="20577"/>
          <ac:spMkLst>
            <pc:docMk/>
            <pc:sldMk cId="1108739286" sldId="636"/>
            <ac:spMk id="8" creationId="{A89E59F2-B7AB-1247-A6A6-5C2B2E03F49D}"/>
          </ac:spMkLst>
        </pc:spChg>
      </pc:sldChg>
      <pc:sldChg chg="ord">
        <pc:chgData name="Banh, Veronica N" userId="994f8833-977e-423f-8233-7a8b545c95ae" providerId="ADAL" clId="{A2010D5C-C33E-894F-B545-AB6F5D6C66E7}" dt="2020-04-13T04:20:09.190" v="383"/>
        <pc:sldMkLst>
          <pc:docMk/>
          <pc:sldMk cId="3888392071" sldId="637"/>
        </pc:sldMkLst>
      </pc:sldChg>
      <pc:sldChg chg="modSp">
        <pc:chgData name="Banh, Veronica N" userId="994f8833-977e-423f-8233-7a8b545c95ae" providerId="ADAL" clId="{A2010D5C-C33E-894F-B545-AB6F5D6C66E7}" dt="2020-04-13T04:08:20.436" v="255" actId="20577"/>
        <pc:sldMkLst>
          <pc:docMk/>
          <pc:sldMk cId="1212171100" sldId="638"/>
        </pc:sldMkLst>
        <pc:spChg chg="mod">
          <ac:chgData name="Banh, Veronica N" userId="994f8833-977e-423f-8233-7a8b545c95ae" providerId="ADAL" clId="{A2010D5C-C33E-894F-B545-AB6F5D6C66E7}" dt="2020-04-13T04:07:03.669" v="246"/>
          <ac:spMkLst>
            <pc:docMk/>
            <pc:sldMk cId="1212171100" sldId="638"/>
            <ac:spMk id="3" creationId="{82CA2906-8FD9-584A-A473-21113732EF58}"/>
          </ac:spMkLst>
        </pc:spChg>
        <pc:spChg chg="mod">
          <ac:chgData name="Banh, Veronica N" userId="994f8833-977e-423f-8233-7a8b545c95ae" providerId="ADAL" clId="{A2010D5C-C33E-894F-B545-AB6F5D6C66E7}" dt="2020-04-13T04:07:14.087" v="247"/>
          <ac:spMkLst>
            <pc:docMk/>
            <pc:sldMk cId="1212171100" sldId="638"/>
            <ac:spMk id="4" creationId="{9AD19E2C-98BC-E444-80F6-103EDBEF5C98}"/>
          </ac:spMkLst>
        </pc:spChg>
        <pc:spChg chg="mod">
          <ac:chgData name="Banh, Veronica N" userId="994f8833-977e-423f-8233-7a8b545c95ae" providerId="ADAL" clId="{A2010D5C-C33E-894F-B545-AB6F5D6C66E7}" dt="2020-04-13T03:51:00.995" v="235" actId="14100"/>
          <ac:spMkLst>
            <pc:docMk/>
            <pc:sldMk cId="1212171100" sldId="638"/>
            <ac:spMk id="7" creationId="{5A580BCE-FBB5-2849-8A8E-EE252811429A}"/>
          </ac:spMkLst>
        </pc:spChg>
        <pc:spChg chg="mod">
          <ac:chgData name="Banh, Veronica N" userId="994f8833-977e-423f-8233-7a8b545c95ae" providerId="ADAL" clId="{A2010D5C-C33E-894F-B545-AB6F5D6C66E7}" dt="2020-04-13T04:08:20.436" v="255" actId="20577"/>
          <ac:spMkLst>
            <pc:docMk/>
            <pc:sldMk cId="1212171100" sldId="638"/>
            <ac:spMk id="11" creationId="{B27C715D-F35B-E440-861C-E997D5338A33}"/>
          </ac:spMkLst>
        </pc:spChg>
        <pc:spChg chg="mod">
          <ac:chgData name="Banh, Veronica N" userId="994f8833-977e-423f-8233-7a8b545c95ae" providerId="ADAL" clId="{A2010D5C-C33E-894F-B545-AB6F5D6C66E7}" dt="2020-04-13T04:08:09.067" v="251"/>
          <ac:spMkLst>
            <pc:docMk/>
            <pc:sldMk cId="1212171100" sldId="638"/>
            <ac:spMk id="12" creationId="{95EE057A-8647-514B-B9CD-B8FFF565F35F}"/>
          </ac:spMkLst>
        </pc:spChg>
      </pc:sldChg>
      <pc:sldChg chg="addSp delSp modSp">
        <pc:chgData name="Banh, Veronica N" userId="994f8833-977e-423f-8233-7a8b545c95ae" providerId="ADAL" clId="{A2010D5C-C33E-894F-B545-AB6F5D6C66E7}" dt="2020-04-13T04:16:09.057" v="380" actId="962"/>
        <pc:sldMkLst>
          <pc:docMk/>
          <pc:sldMk cId="3616734492" sldId="639"/>
        </pc:sldMkLst>
        <pc:spChg chg="ord">
          <ac:chgData name="Banh, Veronica N" userId="994f8833-977e-423f-8233-7a8b545c95ae" providerId="ADAL" clId="{A2010D5C-C33E-894F-B545-AB6F5D6C66E7}" dt="2020-04-13T04:16:05.844" v="378" actId="26606"/>
          <ac:spMkLst>
            <pc:docMk/>
            <pc:sldMk cId="3616734492" sldId="639"/>
            <ac:spMk id="2" creationId="{1F10EC66-0F44-0B4D-9F96-0E6DF7B886FB}"/>
          </ac:spMkLst>
        </pc:spChg>
        <pc:spChg chg="del">
          <ac:chgData name="Banh, Veronica N" userId="994f8833-977e-423f-8233-7a8b545c95ae" providerId="ADAL" clId="{A2010D5C-C33E-894F-B545-AB6F5D6C66E7}" dt="2020-04-13T04:16:05.844" v="378" actId="26606"/>
          <ac:spMkLst>
            <pc:docMk/>
            <pc:sldMk cId="3616734492" sldId="639"/>
            <ac:spMk id="33" creationId="{32BC26D8-82FB-445E-AA49-62A77D7C1EE0}"/>
          </ac:spMkLst>
        </pc:spChg>
        <pc:spChg chg="del">
          <ac:chgData name="Banh, Veronica N" userId="994f8833-977e-423f-8233-7a8b545c95ae" providerId="ADAL" clId="{A2010D5C-C33E-894F-B545-AB6F5D6C66E7}" dt="2020-04-13T04:16:05.844" v="378" actId="26606"/>
          <ac:spMkLst>
            <pc:docMk/>
            <pc:sldMk cId="3616734492" sldId="639"/>
            <ac:spMk id="34" creationId="{CB44330D-EA18-4254-AA95-EB49948539B8}"/>
          </ac:spMkLst>
        </pc:spChg>
        <pc:spChg chg="add">
          <ac:chgData name="Banh, Veronica N" userId="994f8833-977e-423f-8233-7a8b545c95ae" providerId="ADAL" clId="{A2010D5C-C33E-894F-B545-AB6F5D6C66E7}" dt="2020-04-13T04:16:05.844" v="378" actId="26606"/>
          <ac:spMkLst>
            <pc:docMk/>
            <pc:sldMk cId="3616734492" sldId="639"/>
            <ac:spMk id="71" creationId="{32BC26D8-82FB-445E-AA49-62A77D7C1EE0}"/>
          </ac:spMkLst>
        </pc:spChg>
        <pc:spChg chg="add">
          <ac:chgData name="Banh, Veronica N" userId="994f8833-977e-423f-8233-7a8b545c95ae" providerId="ADAL" clId="{A2010D5C-C33E-894F-B545-AB6F5D6C66E7}" dt="2020-04-13T04:16:05.844" v="378" actId="26606"/>
          <ac:spMkLst>
            <pc:docMk/>
            <pc:sldMk cId="3616734492" sldId="639"/>
            <ac:spMk id="73" creationId="{CB44330D-EA18-4254-AA95-EB49948539B8}"/>
          </ac:spMkLst>
        </pc:spChg>
        <pc:graphicFrameChg chg="del">
          <ac:chgData name="Banh, Veronica N" userId="994f8833-977e-423f-8233-7a8b545c95ae" providerId="ADAL" clId="{A2010D5C-C33E-894F-B545-AB6F5D6C66E7}" dt="2020-04-13T04:15:59.837" v="376" actId="478"/>
          <ac:graphicFrameMkLst>
            <pc:docMk/>
            <pc:sldMk cId="3616734492" sldId="639"/>
            <ac:graphicFrameMk id="3" creationId="{00000000-0008-0000-0000-000006000000}"/>
          </ac:graphicFrameMkLst>
        </pc:graphicFrameChg>
        <pc:picChg chg="add mod">
          <ac:chgData name="Banh, Veronica N" userId="994f8833-977e-423f-8233-7a8b545c95ae" providerId="ADAL" clId="{A2010D5C-C33E-894F-B545-AB6F5D6C66E7}" dt="2020-04-13T04:16:09.057" v="380" actId="962"/>
          <ac:picMkLst>
            <pc:docMk/>
            <pc:sldMk cId="3616734492" sldId="639"/>
            <ac:picMk id="1026" creationId="{4AE9D30F-026F-AB49-B61D-AEB2B45797CA}"/>
          </ac:picMkLst>
        </pc:picChg>
      </pc:sldChg>
      <pc:sldChg chg="modSp">
        <pc:chgData name="Banh, Veronica N" userId="994f8833-977e-423f-8233-7a8b545c95ae" providerId="ADAL" clId="{A2010D5C-C33E-894F-B545-AB6F5D6C66E7}" dt="2020-04-13T03:32:03.796" v="25" actId="20577"/>
        <pc:sldMkLst>
          <pc:docMk/>
          <pc:sldMk cId="1649661021" sldId="640"/>
        </pc:sldMkLst>
        <pc:spChg chg="mod">
          <ac:chgData name="Banh, Veronica N" userId="994f8833-977e-423f-8233-7a8b545c95ae" providerId="ADAL" clId="{A2010D5C-C33E-894F-B545-AB6F5D6C66E7}" dt="2020-04-13T03:31:19.929" v="6" actId="20577"/>
          <ac:spMkLst>
            <pc:docMk/>
            <pc:sldMk cId="1649661021" sldId="640"/>
            <ac:spMk id="2" creationId="{4BDEECEA-4A3A-184F-AB1A-E6CAE4856E70}"/>
          </ac:spMkLst>
        </pc:spChg>
        <pc:spChg chg="mod">
          <ac:chgData name="Banh, Veronica N" userId="994f8833-977e-423f-8233-7a8b545c95ae" providerId="ADAL" clId="{A2010D5C-C33E-894F-B545-AB6F5D6C66E7}" dt="2020-04-13T03:31:25.570" v="9" actId="20577"/>
          <ac:spMkLst>
            <pc:docMk/>
            <pc:sldMk cId="1649661021" sldId="640"/>
            <ac:spMk id="6" creationId="{05C33794-F13B-0745-80E2-4EA1827DA94B}"/>
          </ac:spMkLst>
        </pc:spChg>
        <pc:spChg chg="mod">
          <ac:chgData name="Banh, Veronica N" userId="994f8833-977e-423f-8233-7a8b545c95ae" providerId="ADAL" clId="{A2010D5C-C33E-894F-B545-AB6F5D6C66E7}" dt="2020-04-13T03:31:52.588" v="19" actId="20577"/>
          <ac:spMkLst>
            <pc:docMk/>
            <pc:sldMk cId="1649661021" sldId="640"/>
            <ac:spMk id="8" creationId="{6D3ABD46-9730-204F-BC60-A3118A3A2535}"/>
          </ac:spMkLst>
        </pc:spChg>
        <pc:spChg chg="mod">
          <ac:chgData name="Banh, Veronica N" userId="994f8833-977e-423f-8233-7a8b545c95ae" providerId="ADAL" clId="{A2010D5C-C33E-894F-B545-AB6F5D6C66E7}" dt="2020-04-13T03:32:03.796" v="25" actId="20577"/>
          <ac:spMkLst>
            <pc:docMk/>
            <pc:sldMk cId="1649661021" sldId="640"/>
            <ac:spMk id="10" creationId="{F406403C-0453-F047-9621-F51D66E7D74F}"/>
          </ac:spMkLst>
        </pc:spChg>
        <pc:spChg chg="mod">
          <ac:chgData name="Banh, Veronica N" userId="994f8833-977e-423f-8233-7a8b545c95ae" providerId="ADAL" clId="{A2010D5C-C33E-894F-B545-AB6F5D6C66E7}" dt="2020-04-13T03:31:46.645" v="16" actId="20577"/>
          <ac:spMkLst>
            <pc:docMk/>
            <pc:sldMk cId="1649661021" sldId="640"/>
            <ac:spMk id="11" creationId="{B2B9A231-1984-B64E-AF4C-38D7C1371B3D}"/>
          </ac:spMkLst>
        </pc:spChg>
        <pc:graphicFrameChg chg="mod">
          <ac:chgData name="Banh, Veronica N" userId="994f8833-977e-423f-8233-7a8b545c95ae" providerId="ADAL" clId="{A2010D5C-C33E-894F-B545-AB6F5D6C66E7}" dt="2020-04-13T03:31:56.212" v="22" actId="20577"/>
          <ac:graphicFrameMkLst>
            <pc:docMk/>
            <pc:sldMk cId="1649661021" sldId="640"/>
            <ac:graphicFrameMk id="7" creationId="{62AD2E8F-5744-4E61-A856-1D92BB5CD750}"/>
          </ac:graphicFrameMkLst>
        </pc:graphicFrameChg>
      </pc:sldChg>
      <pc:sldChg chg="ord">
        <pc:chgData name="Banh, Veronica N" userId="994f8833-977e-423f-8233-7a8b545c95ae" providerId="ADAL" clId="{A2010D5C-C33E-894F-B545-AB6F5D6C66E7}" dt="2020-04-13T04:21:07.002" v="385"/>
        <pc:sldMkLst>
          <pc:docMk/>
          <pc:sldMk cId="942548848" sldId="641"/>
        </pc:sldMkLst>
      </pc:sldChg>
      <pc:sldChg chg="ord">
        <pc:chgData name="Banh, Veronica N" userId="994f8833-977e-423f-8233-7a8b545c95ae" providerId="ADAL" clId="{A2010D5C-C33E-894F-B545-AB6F5D6C66E7}" dt="2020-04-13T04:13:02.389" v="310"/>
        <pc:sldMkLst>
          <pc:docMk/>
          <pc:sldMk cId="1295186842" sldId="643"/>
        </pc:sldMkLst>
      </pc:sldChg>
      <pc:sldChg chg="modSp add">
        <pc:chgData name="Banh, Veronica N" userId="994f8833-977e-423f-8233-7a8b545c95ae" providerId="ADAL" clId="{A2010D5C-C33E-894F-B545-AB6F5D6C66E7}" dt="2020-04-13T03:40:23.713" v="156" actId="20577"/>
        <pc:sldMkLst>
          <pc:docMk/>
          <pc:sldMk cId="3249530965" sldId="644"/>
        </pc:sldMkLst>
        <pc:spChg chg="mod">
          <ac:chgData name="Banh, Veronica N" userId="994f8833-977e-423f-8233-7a8b545c95ae" providerId="ADAL" clId="{A2010D5C-C33E-894F-B545-AB6F5D6C66E7}" dt="2020-04-13T03:39:08.187" v="112" actId="20577"/>
          <ac:spMkLst>
            <pc:docMk/>
            <pc:sldMk cId="3249530965" sldId="644"/>
            <ac:spMk id="6" creationId="{05C33794-F13B-0745-80E2-4EA1827DA94B}"/>
          </ac:spMkLst>
        </pc:spChg>
        <pc:spChg chg="mod">
          <ac:chgData name="Banh, Veronica N" userId="994f8833-977e-423f-8233-7a8b545c95ae" providerId="ADAL" clId="{A2010D5C-C33E-894F-B545-AB6F5D6C66E7}" dt="2020-04-13T03:40:23.713" v="156" actId="20577"/>
          <ac:spMkLst>
            <pc:docMk/>
            <pc:sldMk cId="3249530965" sldId="644"/>
            <ac:spMk id="8" creationId="{6D3ABD46-9730-204F-BC60-A3118A3A2535}"/>
          </ac:spMkLst>
        </pc:spChg>
        <pc:spChg chg="mod">
          <ac:chgData name="Banh, Veronica N" userId="994f8833-977e-423f-8233-7a8b545c95ae" providerId="ADAL" clId="{A2010D5C-C33E-894F-B545-AB6F5D6C66E7}" dt="2020-04-13T03:38:57.915" v="109"/>
          <ac:spMkLst>
            <pc:docMk/>
            <pc:sldMk cId="3249530965" sldId="644"/>
            <ac:spMk id="10" creationId="{F406403C-0453-F047-9621-F51D66E7D74F}"/>
          </ac:spMkLst>
        </pc:spChg>
        <pc:graphicFrameChg chg="mod">
          <ac:chgData name="Banh, Veronica N" userId="994f8833-977e-423f-8233-7a8b545c95ae" providerId="ADAL" clId="{A2010D5C-C33E-894F-B545-AB6F5D6C66E7}" dt="2020-04-13T03:40:17.153" v="151" actId="404"/>
          <ac:graphicFrameMkLst>
            <pc:docMk/>
            <pc:sldMk cId="3249530965" sldId="644"/>
            <ac:graphicFrameMk id="7" creationId="{62AD2E8F-5744-4E61-A856-1D92BB5CD750}"/>
          </ac:graphicFrameMkLst>
        </pc:graphicFrameChg>
      </pc:sldChg>
      <pc:sldChg chg="modSp add ord">
        <pc:chgData name="Banh, Veronica N" userId="994f8833-977e-423f-8233-7a8b545c95ae" providerId="ADAL" clId="{A2010D5C-C33E-894F-B545-AB6F5D6C66E7}" dt="2020-04-13T04:15:28.808" v="375" actId="20577"/>
        <pc:sldMkLst>
          <pc:docMk/>
          <pc:sldMk cId="809677588" sldId="645"/>
        </pc:sldMkLst>
        <pc:spChg chg="mod">
          <ac:chgData name="Banh, Veronica N" userId="994f8833-977e-423f-8233-7a8b545c95ae" providerId="ADAL" clId="{A2010D5C-C33E-894F-B545-AB6F5D6C66E7}" dt="2020-04-13T04:09:57.506" v="263" actId="20577"/>
          <ac:spMkLst>
            <pc:docMk/>
            <pc:sldMk cId="809677588" sldId="645"/>
            <ac:spMk id="6" creationId="{05C33794-F13B-0745-80E2-4EA1827DA94B}"/>
          </ac:spMkLst>
        </pc:spChg>
        <pc:spChg chg="mod">
          <ac:chgData name="Banh, Veronica N" userId="994f8833-977e-423f-8233-7a8b545c95ae" providerId="ADAL" clId="{A2010D5C-C33E-894F-B545-AB6F5D6C66E7}" dt="2020-04-13T04:10:14.104" v="284" actId="20577"/>
          <ac:spMkLst>
            <pc:docMk/>
            <pc:sldMk cId="809677588" sldId="645"/>
            <ac:spMk id="8" creationId="{6D3ABD46-9730-204F-BC60-A3118A3A2535}"/>
          </ac:spMkLst>
        </pc:spChg>
        <pc:spChg chg="mod">
          <ac:chgData name="Banh, Veronica N" userId="994f8833-977e-423f-8233-7a8b545c95ae" providerId="ADAL" clId="{A2010D5C-C33E-894F-B545-AB6F5D6C66E7}" dt="2020-04-13T04:09:33.042" v="260" actId="20577"/>
          <ac:spMkLst>
            <pc:docMk/>
            <pc:sldMk cId="809677588" sldId="645"/>
            <ac:spMk id="9" creationId="{6C57A193-A80D-D44A-BE1E-076EE48D3A03}"/>
          </ac:spMkLst>
        </pc:spChg>
        <pc:spChg chg="mod">
          <ac:chgData name="Banh, Veronica N" userId="994f8833-977e-423f-8233-7a8b545c95ae" providerId="ADAL" clId="{A2010D5C-C33E-894F-B545-AB6F5D6C66E7}" dt="2020-04-13T04:09:20.718" v="257"/>
          <ac:spMkLst>
            <pc:docMk/>
            <pc:sldMk cId="809677588" sldId="645"/>
            <ac:spMk id="10" creationId="{F406403C-0453-F047-9621-F51D66E7D74F}"/>
          </ac:spMkLst>
        </pc:spChg>
        <pc:graphicFrameChg chg="mod">
          <ac:chgData name="Banh, Veronica N" userId="994f8833-977e-423f-8233-7a8b545c95ae" providerId="ADAL" clId="{A2010D5C-C33E-894F-B545-AB6F5D6C66E7}" dt="2020-04-13T04:15:28.808" v="375" actId="20577"/>
          <ac:graphicFrameMkLst>
            <pc:docMk/>
            <pc:sldMk cId="809677588" sldId="645"/>
            <ac:graphicFrameMk id="7" creationId="{62AD2E8F-5744-4E61-A856-1D92BB5CD750}"/>
          </ac:graphicFrameMkLst>
        </pc:graphicFrameChg>
      </pc:sldChg>
      <pc:sldChg chg="modSp add">
        <pc:chgData name="Banh, Veronica N" userId="994f8833-977e-423f-8233-7a8b545c95ae" providerId="ADAL" clId="{A2010D5C-C33E-894F-B545-AB6F5D6C66E7}" dt="2020-04-13T04:15:18.973" v="373" actId="20577"/>
        <pc:sldMkLst>
          <pc:docMk/>
          <pc:sldMk cId="4251405007" sldId="646"/>
        </pc:sldMkLst>
        <pc:spChg chg="mod">
          <ac:chgData name="Banh, Veronica N" userId="994f8833-977e-423f-8233-7a8b545c95ae" providerId="ADAL" clId="{A2010D5C-C33E-894F-B545-AB6F5D6C66E7}" dt="2020-04-13T04:13:45.576" v="337" actId="20577"/>
          <ac:spMkLst>
            <pc:docMk/>
            <pc:sldMk cId="4251405007" sldId="646"/>
            <ac:spMk id="6" creationId="{05C33794-F13B-0745-80E2-4EA1827DA94B}"/>
          </ac:spMkLst>
        </pc:spChg>
        <pc:spChg chg="mod">
          <ac:chgData name="Banh, Veronica N" userId="994f8833-977e-423f-8233-7a8b545c95ae" providerId="ADAL" clId="{A2010D5C-C33E-894F-B545-AB6F5D6C66E7}" dt="2020-04-13T04:13:53.230" v="346" actId="20577"/>
          <ac:spMkLst>
            <pc:docMk/>
            <pc:sldMk cId="4251405007" sldId="646"/>
            <ac:spMk id="8" creationId="{6D3ABD46-9730-204F-BC60-A3118A3A2535}"/>
          </ac:spMkLst>
        </pc:spChg>
        <pc:spChg chg="mod">
          <ac:chgData name="Banh, Veronica N" userId="994f8833-977e-423f-8233-7a8b545c95ae" providerId="ADAL" clId="{A2010D5C-C33E-894F-B545-AB6F5D6C66E7}" dt="2020-04-13T04:13:39.266" v="335" actId="20577"/>
          <ac:spMkLst>
            <pc:docMk/>
            <pc:sldMk cId="4251405007" sldId="646"/>
            <ac:spMk id="10" creationId="{F406403C-0453-F047-9621-F51D66E7D74F}"/>
          </ac:spMkLst>
        </pc:spChg>
        <pc:graphicFrameChg chg="mod">
          <ac:chgData name="Banh, Veronica N" userId="994f8833-977e-423f-8233-7a8b545c95ae" providerId="ADAL" clId="{A2010D5C-C33E-894F-B545-AB6F5D6C66E7}" dt="2020-04-13T04:15:18.973" v="373" actId="20577"/>
          <ac:graphicFrameMkLst>
            <pc:docMk/>
            <pc:sldMk cId="4251405007" sldId="646"/>
            <ac:graphicFrameMk id="7" creationId="{62AD2E8F-5744-4E61-A856-1D92BB5CD75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15E7F-28CD-4A54-B96F-D907833A3ED7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AD01A-2FB3-43B5-AEBB-11F3D2601B9C}">
      <dgm:prSet custT="1"/>
      <dgm:spPr/>
      <dgm:t>
        <a:bodyPr/>
        <a:lstStyle/>
        <a:p>
          <a:endParaRPr lang="en-US" sz="2400" b="1" dirty="0"/>
        </a:p>
      </dgm:t>
    </dgm:pt>
    <dgm:pt modelId="{19FBD769-A8AD-4BE8-87AB-7F7780BBC080}" type="parTrans" cxnId="{3C1718B5-6309-47E5-B7DF-5C746DCEFC0C}">
      <dgm:prSet/>
      <dgm:spPr/>
      <dgm:t>
        <a:bodyPr/>
        <a:lstStyle/>
        <a:p>
          <a:endParaRPr lang="en-US"/>
        </a:p>
      </dgm:t>
    </dgm:pt>
    <dgm:pt modelId="{E81D1FFA-96F8-48AF-BF5A-542513644287}" type="sibTrans" cxnId="{3C1718B5-6309-47E5-B7DF-5C746DCEFC0C}">
      <dgm:prSet/>
      <dgm:spPr/>
      <dgm:t>
        <a:bodyPr/>
        <a:lstStyle/>
        <a:p>
          <a:endParaRPr lang="en-US"/>
        </a:p>
      </dgm:t>
    </dgm:pt>
    <dgm:pt modelId="{6BE9166E-4D6E-4719-9421-48D56BC4AAD8}">
      <dgm:prSet custT="1"/>
      <dgm:spPr/>
      <dgm:t>
        <a:bodyPr anchor="t"/>
        <a:lstStyle/>
        <a:p>
          <a:pPr algn="l"/>
          <a:r>
            <a:rPr lang="en-US" sz="3200" b="0" i="0" u="none" dirty="0"/>
            <a:t>Embedded Support Sessions</a:t>
          </a:r>
          <a:endParaRPr lang="en-US" sz="3200" dirty="0"/>
        </a:p>
      </dgm:t>
    </dgm:pt>
    <dgm:pt modelId="{F5CA949B-928C-476C-A4D2-C1C2BA5CACFC}" type="parTrans" cxnId="{090C5A42-188B-4B3D-B348-65D312D3837A}">
      <dgm:prSet/>
      <dgm:spPr/>
      <dgm:t>
        <a:bodyPr/>
        <a:lstStyle/>
        <a:p>
          <a:endParaRPr lang="en-US"/>
        </a:p>
      </dgm:t>
    </dgm:pt>
    <dgm:pt modelId="{5F796F6B-A1D2-4888-9AAA-1EED0ED442A0}" type="sibTrans" cxnId="{090C5A42-188B-4B3D-B348-65D312D3837A}">
      <dgm:prSet/>
      <dgm:spPr/>
      <dgm:t>
        <a:bodyPr/>
        <a:lstStyle/>
        <a:p>
          <a:endParaRPr lang="en-US"/>
        </a:p>
      </dgm:t>
    </dgm:pt>
    <dgm:pt modelId="{8EE7DAC3-85C5-4C85-BC9F-7D4DAA87D25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2000" b="1" dirty="0"/>
        </a:p>
      </dgm:t>
    </dgm:pt>
    <dgm:pt modelId="{685AA116-5DBC-413C-8989-A3AA897204FF}" type="parTrans" cxnId="{C25E75B1-8CDF-4392-A36D-0406EDC31C86}">
      <dgm:prSet/>
      <dgm:spPr/>
      <dgm:t>
        <a:bodyPr/>
        <a:lstStyle/>
        <a:p>
          <a:endParaRPr lang="en-US"/>
        </a:p>
      </dgm:t>
    </dgm:pt>
    <dgm:pt modelId="{66E3104D-8827-47FD-9877-485DC8FCC791}" type="sibTrans" cxnId="{C25E75B1-8CDF-4392-A36D-0406EDC31C86}">
      <dgm:prSet/>
      <dgm:spPr/>
      <dgm:t>
        <a:bodyPr/>
        <a:lstStyle/>
        <a:p>
          <a:endParaRPr lang="en-US"/>
        </a:p>
      </dgm:t>
    </dgm:pt>
    <dgm:pt modelId="{74A703C8-DABD-48FB-987E-702C21E3EB12}">
      <dgm:prSet custT="1"/>
      <dgm:spPr/>
      <dgm:t>
        <a:bodyPr/>
        <a:lstStyle/>
        <a:p>
          <a:r>
            <a:rPr lang="en-US" sz="3200" b="0" i="0" u="none" dirty="0"/>
            <a:t>One-to-One Coaching Sessions</a:t>
          </a:r>
          <a:endParaRPr lang="en-US" sz="3200" dirty="0"/>
        </a:p>
      </dgm:t>
    </dgm:pt>
    <dgm:pt modelId="{C7DD8938-9F6B-48E1-9D34-95DC2FF663B9}" type="parTrans" cxnId="{FD4EBEC1-C5A9-4F18-8D43-8ADBFA7D568C}">
      <dgm:prSet/>
      <dgm:spPr/>
      <dgm:t>
        <a:bodyPr/>
        <a:lstStyle/>
        <a:p>
          <a:endParaRPr lang="en-US"/>
        </a:p>
      </dgm:t>
    </dgm:pt>
    <dgm:pt modelId="{9CFA78CD-4F07-4246-9B7A-D76641D184CF}" type="sibTrans" cxnId="{FD4EBEC1-C5A9-4F18-8D43-8ADBFA7D568C}">
      <dgm:prSet/>
      <dgm:spPr/>
      <dgm:t>
        <a:bodyPr/>
        <a:lstStyle/>
        <a:p>
          <a:endParaRPr lang="en-US"/>
        </a:p>
      </dgm:t>
    </dgm:pt>
    <dgm:pt modelId="{2FEB060E-4825-FD49-98D0-EED72DD27AFA}" type="pres">
      <dgm:prSet presAssocID="{B8615E7F-28CD-4A54-B96F-D907833A3ED7}" presName="Name0" presStyleCnt="0">
        <dgm:presLayoutVars>
          <dgm:animLvl val="lvl"/>
          <dgm:resizeHandles val="exact"/>
        </dgm:presLayoutVars>
      </dgm:prSet>
      <dgm:spPr/>
    </dgm:pt>
    <dgm:pt modelId="{DA2A631F-5C64-BF4C-B616-99C9BF79269B}" type="pres">
      <dgm:prSet presAssocID="{9AAAD01A-2FB3-43B5-AEBB-11F3D2601B9C}" presName="composite" presStyleCnt="0"/>
      <dgm:spPr/>
    </dgm:pt>
    <dgm:pt modelId="{09B4A44A-F436-D54B-A0AB-44B07B15725E}" type="pres">
      <dgm:prSet presAssocID="{9AAAD01A-2FB3-43B5-AEBB-11F3D2601B9C}" presName="L" presStyleLbl="solidFgAcc1" presStyleIdx="0" presStyleCnt="2">
        <dgm:presLayoutVars>
          <dgm:chMax val="0"/>
          <dgm:chPref val="0"/>
        </dgm:presLayoutVars>
      </dgm:prSet>
      <dgm:spPr/>
    </dgm:pt>
    <dgm:pt modelId="{C47FF2BE-6520-D145-80AE-923310BDF308}" type="pres">
      <dgm:prSet presAssocID="{9AAAD01A-2FB3-43B5-AEBB-11F3D2601B9C}" presName="parTx" presStyleLbl="alignNode1" presStyleIdx="0" presStyleCnt="2" custLinFactNeighborX="-353">
        <dgm:presLayoutVars>
          <dgm:chMax val="0"/>
          <dgm:chPref val="0"/>
          <dgm:bulletEnabled val="1"/>
        </dgm:presLayoutVars>
      </dgm:prSet>
      <dgm:spPr/>
    </dgm:pt>
    <dgm:pt modelId="{5F121C00-B428-A745-87F3-AE11EBCC02DC}" type="pres">
      <dgm:prSet presAssocID="{9AAAD01A-2FB3-43B5-AEBB-11F3D2601B9C}" presName="des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12A9AC3-FDF8-B448-8E11-8820946D8090}" type="pres">
      <dgm:prSet presAssocID="{9AAAD01A-2FB3-43B5-AEBB-11F3D2601B9C}" presName="EmptyPlaceHolder" presStyleCnt="0"/>
      <dgm:spPr/>
    </dgm:pt>
    <dgm:pt modelId="{4A79FA6B-AAE9-4942-9E2A-8A9396C92E20}" type="pres">
      <dgm:prSet presAssocID="{E81D1FFA-96F8-48AF-BF5A-542513644287}" presName="space" presStyleCnt="0"/>
      <dgm:spPr/>
    </dgm:pt>
    <dgm:pt modelId="{878B8A3C-EF07-DC4C-8AA2-59ADA378F869}" type="pres">
      <dgm:prSet presAssocID="{8EE7DAC3-85C5-4C85-BC9F-7D4DAA87D258}" presName="composite" presStyleCnt="0"/>
      <dgm:spPr/>
    </dgm:pt>
    <dgm:pt modelId="{1D29B59D-2AC3-ED4C-98F5-E7BA2228B9ED}" type="pres">
      <dgm:prSet presAssocID="{8EE7DAC3-85C5-4C85-BC9F-7D4DAA87D258}" presName="L" presStyleLbl="solidFgAcc1" presStyleIdx="1" presStyleCnt="2">
        <dgm:presLayoutVars>
          <dgm:chMax val="0"/>
          <dgm:chPref val="0"/>
        </dgm:presLayoutVars>
      </dgm:prSet>
      <dgm:spPr/>
    </dgm:pt>
    <dgm:pt modelId="{05BF8DAC-ED05-D945-9242-52051ABEC8D9}" type="pres">
      <dgm:prSet presAssocID="{8EE7DAC3-85C5-4C85-BC9F-7D4DAA87D2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CA890DA-C812-8148-BA25-74CC9D26141B}" type="pres">
      <dgm:prSet presAssocID="{8EE7DAC3-85C5-4C85-BC9F-7D4DAA87D258}" presName="des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DAE1B1B-3E8A-ED4C-990C-BF3FBF85B80B}" type="pres">
      <dgm:prSet presAssocID="{8EE7DAC3-85C5-4C85-BC9F-7D4DAA87D258}" presName="EmptyPlaceHolder" presStyleCnt="0"/>
      <dgm:spPr/>
    </dgm:pt>
  </dgm:ptLst>
  <dgm:cxnLst>
    <dgm:cxn modelId="{1EC1D435-5DDE-DB40-91BC-2212045CBE72}" type="presOf" srcId="{6BE9166E-4D6E-4719-9421-48D56BC4AAD8}" destId="{5F121C00-B428-A745-87F3-AE11EBCC02DC}" srcOrd="0" destOrd="0" presId="urn:microsoft.com/office/officeart/2016/7/layout/AccentHomeChevronProcess"/>
    <dgm:cxn modelId="{090C5A42-188B-4B3D-B348-65D312D3837A}" srcId="{9AAAD01A-2FB3-43B5-AEBB-11F3D2601B9C}" destId="{6BE9166E-4D6E-4719-9421-48D56BC4AAD8}" srcOrd="0" destOrd="0" parTransId="{F5CA949B-928C-476C-A4D2-C1C2BA5CACFC}" sibTransId="{5F796F6B-A1D2-4888-9AAA-1EED0ED442A0}"/>
    <dgm:cxn modelId="{11934247-9266-6942-A609-DDE0A260EED0}" type="presOf" srcId="{8EE7DAC3-85C5-4C85-BC9F-7D4DAA87D258}" destId="{05BF8DAC-ED05-D945-9242-52051ABEC8D9}" srcOrd="0" destOrd="0" presId="urn:microsoft.com/office/officeart/2016/7/layout/AccentHomeChevronProcess"/>
    <dgm:cxn modelId="{2CF01C7D-01CC-744F-A51E-D737257A3814}" type="presOf" srcId="{9AAAD01A-2FB3-43B5-AEBB-11F3D2601B9C}" destId="{C47FF2BE-6520-D145-80AE-923310BDF308}" srcOrd="0" destOrd="0" presId="urn:microsoft.com/office/officeart/2016/7/layout/AccentHomeChevronProcess"/>
    <dgm:cxn modelId="{5A11CEA3-B171-4F40-8D74-6E4F25E59028}" type="presOf" srcId="{B8615E7F-28CD-4A54-B96F-D907833A3ED7}" destId="{2FEB060E-4825-FD49-98D0-EED72DD27AFA}" srcOrd="0" destOrd="0" presId="urn:microsoft.com/office/officeart/2016/7/layout/AccentHomeChevronProcess"/>
    <dgm:cxn modelId="{C25E75B1-8CDF-4392-A36D-0406EDC31C86}" srcId="{B8615E7F-28CD-4A54-B96F-D907833A3ED7}" destId="{8EE7DAC3-85C5-4C85-BC9F-7D4DAA87D258}" srcOrd="1" destOrd="0" parTransId="{685AA116-5DBC-413C-8989-A3AA897204FF}" sibTransId="{66E3104D-8827-47FD-9877-485DC8FCC791}"/>
    <dgm:cxn modelId="{3C1718B5-6309-47E5-B7DF-5C746DCEFC0C}" srcId="{B8615E7F-28CD-4A54-B96F-D907833A3ED7}" destId="{9AAAD01A-2FB3-43B5-AEBB-11F3D2601B9C}" srcOrd="0" destOrd="0" parTransId="{19FBD769-A8AD-4BE8-87AB-7F7780BBC080}" sibTransId="{E81D1FFA-96F8-48AF-BF5A-542513644287}"/>
    <dgm:cxn modelId="{FD4EBEC1-C5A9-4F18-8D43-8ADBFA7D568C}" srcId="{8EE7DAC3-85C5-4C85-BC9F-7D4DAA87D258}" destId="{74A703C8-DABD-48FB-987E-702C21E3EB12}" srcOrd="0" destOrd="0" parTransId="{C7DD8938-9F6B-48E1-9D34-95DC2FF663B9}" sibTransId="{9CFA78CD-4F07-4246-9B7A-D76641D184CF}"/>
    <dgm:cxn modelId="{B02004D3-E7E0-084B-BADD-616A576BEFFF}" type="presOf" srcId="{74A703C8-DABD-48FB-987E-702C21E3EB12}" destId="{7CA890DA-C812-8148-BA25-74CC9D26141B}" srcOrd="0" destOrd="0" presId="urn:microsoft.com/office/officeart/2016/7/layout/AccentHomeChevronProcess"/>
    <dgm:cxn modelId="{EF34C797-2683-4A4E-BBF6-2D464A676BBE}" type="presParOf" srcId="{2FEB060E-4825-FD49-98D0-EED72DD27AFA}" destId="{DA2A631F-5C64-BF4C-B616-99C9BF79269B}" srcOrd="0" destOrd="0" presId="urn:microsoft.com/office/officeart/2016/7/layout/AccentHomeChevronProcess"/>
    <dgm:cxn modelId="{99B7983D-DF1B-A741-9D9B-2665278E5FB7}" type="presParOf" srcId="{DA2A631F-5C64-BF4C-B616-99C9BF79269B}" destId="{09B4A44A-F436-D54B-A0AB-44B07B15725E}" srcOrd="0" destOrd="0" presId="urn:microsoft.com/office/officeart/2016/7/layout/AccentHomeChevronProcess"/>
    <dgm:cxn modelId="{76B74AB9-41F5-2543-9BAB-20A3F8D28070}" type="presParOf" srcId="{DA2A631F-5C64-BF4C-B616-99C9BF79269B}" destId="{C47FF2BE-6520-D145-80AE-923310BDF308}" srcOrd="1" destOrd="0" presId="urn:microsoft.com/office/officeart/2016/7/layout/AccentHomeChevronProcess"/>
    <dgm:cxn modelId="{9786B20F-B428-2449-84B5-E2687ED8ECCA}" type="presParOf" srcId="{DA2A631F-5C64-BF4C-B616-99C9BF79269B}" destId="{5F121C00-B428-A745-87F3-AE11EBCC02DC}" srcOrd="2" destOrd="0" presId="urn:microsoft.com/office/officeart/2016/7/layout/AccentHomeChevronProcess"/>
    <dgm:cxn modelId="{69E7A9A4-20D6-5847-A86E-E25D68F6F9BE}" type="presParOf" srcId="{DA2A631F-5C64-BF4C-B616-99C9BF79269B}" destId="{412A9AC3-FDF8-B448-8E11-8820946D8090}" srcOrd="3" destOrd="0" presId="urn:microsoft.com/office/officeart/2016/7/layout/AccentHomeChevronProcess"/>
    <dgm:cxn modelId="{AAFBBDC0-E014-0345-A963-E9C38D169869}" type="presParOf" srcId="{2FEB060E-4825-FD49-98D0-EED72DD27AFA}" destId="{4A79FA6B-AAE9-4942-9E2A-8A9396C92E20}" srcOrd="1" destOrd="0" presId="urn:microsoft.com/office/officeart/2016/7/layout/AccentHomeChevronProcess"/>
    <dgm:cxn modelId="{A0D8E65B-0561-1D4C-9EE4-3D8366186603}" type="presParOf" srcId="{2FEB060E-4825-FD49-98D0-EED72DD27AFA}" destId="{878B8A3C-EF07-DC4C-8AA2-59ADA378F869}" srcOrd="2" destOrd="0" presId="urn:microsoft.com/office/officeart/2016/7/layout/AccentHomeChevronProcess"/>
    <dgm:cxn modelId="{4E36C78D-8633-C545-9267-3A50A0CE980F}" type="presParOf" srcId="{878B8A3C-EF07-DC4C-8AA2-59ADA378F869}" destId="{1D29B59D-2AC3-ED4C-98F5-E7BA2228B9ED}" srcOrd="0" destOrd="0" presId="urn:microsoft.com/office/officeart/2016/7/layout/AccentHomeChevronProcess"/>
    <dgm:cxn modelId="{776B4B8A-FB7E-CE4B-A8B4-9FC69189EDAF}" type="presParOf" srcId="{878B8A3C-EF07-DC4C-8AA2-59ADA378F869}" destId="{05BF8DAC-ED05-D945-9242-52051ABEC8D9}" srcOrd="1" destOrd="0" presId="urn:microsoft.com/office/officeart/2016/7/layout/AccentHomeChevronProcess"/>
    <dgm:cxn modelId="{68AF05F6-4192-6C40-A98C-4BC4BDF8A4E6}" type="presParOf" srcId="{878B8A3C-EF07-DC4C-8AA2-59ADA378F869}" destId="{7CA890DA-C812-8148-BA25-74CC9D26141B}" srcOrd="2" destOrd="0" presId="urn:microsoft.com/office/officeart/2016/7/layout/AccentHomeChevronProcess"/>
    <dgm:cxn modelId="{B93EA047-C3B2-D04E-93F4-D78AF53C9E10}" type="presParOf" srcId="{878B8A3C-EF07-DC4C-8AA2-59ADA378F869}" destId="{4DAE1B1B-3E8A-ED4C-990C-BF3FBF85B80B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615E7F-28CD-4A54-B96F-D907833A3ED7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AD01A-2FB3-43B5-AEBB-11F3D2601B9C}">
      <dgm:prSet custT="1"/>
      <dgm:spPr/>
      <dgm:t>
        <a:bodyPr/>
        <a:lstStyle/>
        <a:p>
          <a:r>
            <a:rPr lang="en-US" sz="2400" b="1" dirty="0"/>
            <a:t>Spring 2019</a:t>
          </a:r>
        </a:p>
      </dgm:t>
    </dgm:pt>
    <dgm:pt modelId="{19FBD769-A8AD-4BE8-87AB-7F7780BBC080}" type="parTrans" cxnId="{3C1718B5-6309-47E5-B7DF-5C746DCEFC0C}">
      <dgm:prSet/>
      <dgm:spPr/>
      <dgm:t>
        <a:bodyPr/>
        <a:lstStyle/>
        <a:p>
          <a:endParaRPr lang="en-US"/>
        </a:p>
      </dgm:t>
    </dgm:pt>
    <dgm:pt modelId="{E81D1FFA-96F8-48AF-BF5A-542513644287}" type="sibTrans" cxnId="{3C1718B5-6309-47E5-B7DF-5C746DCEFC0C}">
      <dgm:prSet/>
      <dgm:spPr/>
      <dgm:t>
        <a:bodyPr/>
        <a:lstStyle/>
        <a:p>
          <a:endParaRPr lang="en-US"/>
        </a:p>
      </dgm:t>
    </dgm:pt>
    <dgm:pt modelId="{6BE9166E-4D6E-4719-9421-48D56BC4AAD8}">
      <dgm:prSet custT="1"/>
      <dgm:spPr/>
      <dgm:t>
        <a:bodyPr anchor="t"/>
        <a:lstStyle/>
        <a:p>
          <a:pPr algn="l"/>
          <a:r>
            <a:rPr lang="en-US" sz="2400" dirty="0"/>
            <a:t>students from 299 CRNs</a:t>
          </a:r>
        </a:p>
      </dgm:t>
    </dgm:pt>
    <dgm:pt modelId="{F5CA949B-928C-476C-A4D2-C1C2BA5CACFC}" type="parTrans" cxnId="{090C5A42-188B-4B3D-B348-65D312D3837A}">
      <dgm:prSet/>
      <dgm:spPr/>
      <dgm:t>
        <a:bodyPr/>
        <a:lstStyle/>
        <a:p>
          <a:endParaRPr lang="en-US"/>
        </a:p>
      </dgm:t>
    </dgm:pt>
    <dgm:pt modelId="{5F796F6B-A1D2-4888-9AAA-1EED0ED442A0}" type="sibTrans" cxnId="{090C5A42-188B-4B3D-B348-65D312D3837A}">
      <dgm:prSet/>
      <dgm:spPr/>
      <dgm:t>
        <a:bodyPr/>
        <a:lstStyle/>
        <a:p>
          <a:endParaRPr lang="en-US"/>
        </a:p>
      </dgm:t>
    </dgm:pt>
    <dgm:pt modelId="{8EE7DAC3-85C5-4C85-BC9F-7D4DAA87D25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/>
            <a:t>Spring 2020</a:t>
          </a:r>
          <a:endParaRPr lang="en-US" sz="2000" b="1" dirty="0"/>
        </a:p>
      </dgm:t>
    </dgm:pt>
    <dgm:pt modelId="{685AA116-5DBC-413C-8989-A3AA897204FF}" type="parTrans" cxnId="{C25E75B1-8CDF-4392-A36D-0406EDC31C86}">
      <dgm:prSet/>
      <dgm:spPr/>
      <dgm:t>
        <a:bodyPr/>
        <a:lstStyle/>
        <a:p>
          <a:endParaRPr lang="en-US"/>
        </a:p>
      </dgm:t>
    </dgm:pt>
    <dgm:pt modelId="{66E3104D-8827-47FD-9877-485DC8FCC791}" type="sibTrans" cxnId="{C25E75B1-8CDF-4392-A36D-0406EDC31C86}">
      <dgm:prSet/>
      <dgm:spPr/>
      <dgm:t>
        <a:bodyPr/>
        <a:lstStyle/>
        <a:p>
          <a:endParaRPr lang="en-US"/>
        </a:p>
      </dgm:t>
    </dgm:pt>
    <dgm:pt modelId="{74A703C8-DABD-48FB-987E-702C21E3EB12}">
      <dgm:prSet custT="1"/>
      <dgm:spPr/>
      <dgm:t>
        <a:bodyPr/>
        <a:lstStyle/>
        <a:p>
          <a:r>
            <a:rPr lang="en-US" sz="2400" dirty="0"/>
            <a:t>students from 133 CRNs</a:t>
          </a:r>
        </a:p>
      </dgm:t>
    </dgm:pt>
    <dgm:pt modelId="{C7DD8938-9F6B-48E1-9D34-95DC2FF663B9}" type="parTrans" cxnId="{FD4EBEC1-C5A9-4F18-8D43-8ADBFA7D568C}">
      <dgm:prSet/>
      <dgm:spPr/>
      <dgm:t>
        <a:bodyPr/>
        <a:lstStyle/>
        <a:p>
          <a:endParaRPr lang="en-US"/>
        </a:p>
      </dgm:t>
    </dgm:pt>
    <dgm:pt modelId="{9CFA78CD-4F07-4246-9B7A-D76641D184CF}" type="sibTrans" cxnId="{FD4EBEC1-C5A9-4F18-8D43-8ADBFA7D568C}">
      <dgm:prSet/>
      <dgm:spPr/>
      <dgm:t>
        <a:bodyPr/>
        <a:lstStyle/>
        <a:p>
          <a:endParaRPr lang="en-US"/>
        </a:p>
      </dgm:t>
    </dgm:pt>
    <dgm:pt modelId="{2FEB060E-4825-FD49-98D0-EED72DD27AFA}" type="pres">
      <dgm:prSet presAssocID="{B8615E7F-28CD-4A54-B96F-D907833A3ED7}" presName="Name0" presStyleCnt="0">
        <dgm:presLayoutVars>
          <dgm:animLvl val="lvl"/>
          <dgm:resizeHandles val="exact"/>
        </dgm:presLayoutVars>
      </dgm:prSet>
      <dgm:spPr/>
    </dgm:pt>
    <dgm:pt modelId="{DA2A631F-5C64-BF4C-B616-99C9BF79269B}" type="pres">
      <dgm:prSet presAssocID="{9AAAD01A-2FB3-43B5-AEBB-11F3D2601B9C}" presName="composite" presStyleCnt="0"/>
      <dgm:spPr/>
    </dgm:pt>
    <dgm:pt modelId="{09B4A44A-F436-D54B-A0AB-44B07B15725E}" type="pres">
      <dgm:prSet presAssocID="{9AAAD01A-2FB3-43B5-AEBB-11F3D2601B9C}" presName="L" presStyleLbl="solidFgAcc1" presStyleIdx="0" presStyleCnt="2">
        <dgm:presLayoutVars>
          <dgm:chMax val="0"/>
          <dgm:chPref val="0"/>
        </dgm:presLayoutVars>
      </dgm:prSet>
      <dgm:spPr/>
    </dgm:pt>
    <dgm:pt modelId="{C47FF2BE-6520-D145-80AE-923310BDF308}" type="pres">
      <dgm:prSet presAssocID="{9AAAD01A-2FB3-43B5-AEBB-11F3D2601B9C}" presName="parTx" presStyleLbl="alignNode1" presStyleIdx="0" presStyleCnt="2" custLinFactNeighborX="-353">
        <dgm:presLayoutVars>
          <dgm:chMax val="0"/>
          <dgm:chPref val="0"/>
          <dgm:bulletEnabled val="1"/>
        </dgm:presLayoutVars>
      </dgm:prSet>
      <dgm:spPr/>
    </dgm:pt>
    <dgm:pt modelId="{5F121C00-B428-A745-87F3-AE11EBCC02DC}" type="pres">
      <dgm:prSet presAssocID="{9AAAD01A-2FB3-43B5-AEBB-11F3D2601B9C}" presName="des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12A9AC3-FDF8-B448-8E11-8820946D8090}" type="pres">
      <dgm:prSet presAssocID="{9AAAD01A-2FB3-43B5-AEBB-11F3D2601B9C}" presName="EmptyPlaceHolder" presStyleCnt="0"/>
      <dgm:spPr/>
    </dgm:pt>
    <dgm:pt modelId="{4A79FA6B-AAE9-4942-9E2A-8A9396C92E20}" type="pres">
      <dgm:prSet presAssocID="{E81D1FFA-96F8-48AF-BF5A-542513644287}" presName="space" presStyleCnt="0"/>
      <dgm:spPr/>
    </dgm:pt>
    <dgm:pt modelId="{878B8A3C-EF07-DC4C-8AA2-59ADA378F869}" type="pres">
      <dgm:prSet presAssocID="{8EE7DAC3-85C5-4C85-BC9F-7D4DAA87D258}" presName="composite" presStyleCnt="0"/>
      <dgm:spPr/>
    </dgm:pt>
    <dgm:pt modelId="{1D29B59D-2AC3-ED4C-98F5-E7BA2228B9ED}" type="pres">
      <dgm:prSet presAssocID="{8EE7DAC3-85C5-4C85-BC9F-7D4DAA87D258}" presName="L" presStyleLbl="solidFgAcc1" presStyleIdx="1" presStyleCnt="2">
        <dgm:presLayoutVars>
          <dgm:chMax val="0"/>
          <dgm:chPref val="0"/>
        </dgm:presLayoutVars>
      </dgm:prSet>
      <dgm:spPr/>
    </dgm:pt>
    <dgm:pt modelId="{05BF8DAC-ED05-D945-9242-52051ABEC8D9}" type="pres">
      <dgm:prSet presAssocID="{8EE7DAC3-85C5-4C85-BC9F-7D4DAA87D2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CA890DA-C812-8148-BA25-74CC9D26141B}" type="pres">
      <dgm:prSet presAssocID="{8EE7DAC3-85C5-4C85-BC9F-7D4DAA87D258}" presName="des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DAE1B1B-3E8A-ED4C-990C-BF3FBF85B80B}" type="pres">
      <dgm:prSet presAssocID="{8EE7DAC3-85C5-4C85-BC9F-7D4DAA87D258}" presName="EmptyPlaceHolder" presStyleCnt="0"/>
      <dgm:spPr/>
    </dgm:pt>
  </dgm:ptLst>
  <dgm:cxnLst>
    <dgm:cxn modelId="{1EC1D435-5DDE-DB40-91BC-2212045CBE72}" type="presOf" srcId="{6BE9166E-4D6E-4719-9421-48D56BC4AAD8}" destId="{5F121C00-B428-A745-87F3-AE11EBCC02DC}" srcOrd="0" destOrd="0" presId="urn:microsoft.com/office/officeart/2016/7/layout/AccentHomeChevronProcess"/>
    <dgm:cxn modelId="{090C5A42-188B-4B3D-B348-65D312D3837A}" srcId="{9AAAD01A-2FB3-43B5-AEBB-11F3D2601B9C}" destId="{6BE9166E-4D6E-4719-9421-48D56BC4AAD8}" srcOrd="0" destOrd="0" parTransId="{F5CA949B-928C-476C-A4D2-C1C2BA5CACFC}" sibTransId="{5F796F6B-A1D2-4888-9AAA-1EED0ED442A0}"/>
    <dgm:cxn modelId="{11934247-9266-6942-A609-DDE0A260EED0}" type="presOf" srcId="{8EE7DAC3-85C5-4C85-BC9F-7D4DAA87D258}" destId="{05BF8DAC-ED05-D945-9242-52051ABEC8D9}" srcOrd="0" destOrd="0" presId="urn:microsoft.com/office/officeart/2016/7/layout/AccentHomeChevronProcess"/>
    <dgm:cxn modelId="{2CF01C7D-01CC-744F-A51E-D737257A3814}" type="presOf" srcId="{9AAAD01A-2FB3-43B5-AEBB-11F3D2601B9C}" destId="{C47FF2BE-6520-D145-80AE-923310BDF308}" srcOrd="0" destOrd="0" presId="urn:microsoft.com/office/officeart/2016/7/layout/AccentHomeChevronProcess"/>
    <dgm:cxn modelId="{5A11CEA3-B171-4F40-8D74-6E4F25E59028}" type="presOf" srcId="{B8615E7F-28CD-4A54-B96F-D907833A3ED7}" destId="{2FEB060E-4825-FD49-98D0-EED72DD27AFA}" srcOrd="0" destOrd="0" presId="urn:microsoft.com/office/officeart/2016/7/layout/AccentHomeChevronProcess"/>
    <dgm:cxn modelId="{C25E75B1-8CDF-4392-A36D-0406EDC31C86}" srcId="{B8615E7F-28CD-4A54-B96F-D907833A3ED7}" destId="{8EE7DAC3-85C5-4C85-BC9F-7D4DAA87D258}" srcOrd="1" destOrd="0" parTransId="{685AA116-5DBC-413C-8989-A3AA897204FF}" sibTransId="{66E3104D-8827-47FD-9877-485DC8FCC791}"/>
    <dgm:cxn modelId="{3C1718B5-6309-47E5-B7DF-5C746DCEFC0C}" srcId="{B8615E7F-28CD-4A54-B96F-D907833A3ED7}" destId="{9AAAD01A-2FB3-43B5-AEBB-11F3D2601B9C}" srcOrd="0" destOrd="0" parTransId="{19FBD769-A8AD-4BE8-87AB-7F7780BBC080}" sibTransId="{E81D1FFA-96F8-48AF-BF5A-542513644287}"/>
    <dgm:cxn modelId="{FD4EBEC1-C5A9-4F18-8D43-8ADBFA7D568C}" srcId="{8EE7DAC3-85C5-4C85-BC9F-7D4DAA87D258}" destId="{74A703C8-DABD-48FB-987E-702C21E3EB12}" srcOrd="0" destOrd="0" parTransId="{C7DD8938-9F6B-48E1-9D34-95DC2FF663B9}" sibTransId="{9CFA78CD-4F07-4246-9B7A-D76641D184CF}"/>
    <dgm:cxn modelId="{B02004D3-E7E0-084B-BADD-616A576BEFFF}" type="presOf" srcId="{74A703C8-DABD-48FB-987E-702C21E3EB12}" destId="{7CA890DA-C812-8148-BA25-74CC9D26141B}" srcOrd="0" destOrd="0" presId="urn:microsoft.com/office/officeart/2016/7/layout/AccentHomeChevronProcess"/>
    <dgm:cxn modelId="{EF34C797-2683-4A4E-BBF6-2D464A676BBE}" type="presParOf" srcId="{2FEB060E-4825-FD49-98D0-EED72DD27AFA}" destId="{DA2A631F-5C64-BF4C-B616-99C9BF79269B}" srcOrd="0" destOrd="0" presId="urn:microsoft.com/office/officeart/2016/7/layout/AccentHomeChevronProcess"/>
    <dgm:cxn modelId="{99B7983D-DF1B-A741-9D9B-2665278E5FB7}" type="presParOf" srcId="{DA2A631F-5C64-BF4C-B616-99C9BF79269B}" destId="{09B4A44A-F436-D54B-A0AB-44B07B15725E}" srcOrd="0" destOrd="0" presId="urn:microsoft.com/office/officeart/2016/7/layout/AccentHomeChevronProcess"/>
    <dgm:cxn modelId="{76B74AB9-41F5-2543-9BAB-20A3F8D28070}" type="presParOf" srcId="{DA2A631F-5C64-BF4C-B616-99C9BF79269B}" destId="{C47FF2BE-6520-D145-80AE-923310BDF308}" srcOrd="1" destOrd="0" presId="urn:microsoft.com/office/officeart/2016/7/layout/AccentHomeChevronProcess"/>
    <dgm:cxn modelId="{9786B20F-B428-2449-84B5-E2687ED8ECCA}" type="presParOf" srcId="{DA2A631F-5C64-BF4C-B616-99C9BF79269B}" destId="{5F121C00-B428-A745-87F3-AE11EBCC02DC}" srcOrd="2" destOrd="0" presId="urn:microsoft.com/office/officeart/2016/7/layout/AccentHomeChevronProcess"/>
    <dgm:cxn modelId="{69E7A9A4-20D6-5847-A86E-E25D68F6F9BE}" type="presParOf" srcId="{DA2A631F-5C64-BF4C-B616-99C9BF79269B}" destId="{412A9AC3-FDF8-B448-8E11-8820946D8090}" srcOrd="3" destOrd="0" presId="urn:microsoft.com/office/officeart/2016/7/layout/AccentHomeChevronProcess"/>
    <dgm:cxn modelId="{AAFBBDC0-E014-0345-A963-E9C38D169869}" type="presParOf" srcId="{2FEB060E-4825-FD49-98D0-EED72DD27AFA}" destId="{4A79FA6B-AAE9-4942-9E2A-8A9396C92E20}" srcOrd="1" destOrd="0" presId="urn:microsoft.com/office/officeart/2016/7/layout/AccentHomeChevronProcess"/>
    <dgm:cxn modelId="{A0D8E65B-0561-1D4C-9EE4-3D8366186603}" type="presParOf" srcId="{2FEB060E-4825-FD49-98D0-EED72DD27AFA}" destId="{878B8A3C-EF07-DC4C-8AA2-59ADA378F869}" srcOrd="2" destOrd="0" presId="urn:microsoft.com/office/officeart/2016/7/layout/AccentHomeChevronProcess"/>
    <dgm:cxn modelId="{4E36C78D-8633-C545-9267-3A50A0CE980F}" type="presParOf" srcId="{878B8A3C-EF07-DC4C-8AA2-59ADA378F869}" destId="{1D29B59D-2AC3-ED4C-98F5-E7BA2228B9ED}" srcOrd="0" destOrd="0" presId="urn:microsoft.com/office/officeart/2016/7/layout/AccentHomeChevronProcess"/>
    <dgm:cxn modelId="{776B4B8A-FB7E-CE4B-A8B4-9FC69189EDAF}" type="presParOf" srcId="{878B8A3C-EF07-DC4C-8AA2-59ADA378F869}" destId="{05BF8DAC-ED05-D945-9242-52051ABEC8D9}" srcOrd="1" destOrd="0" presId="urn:microsoft.com/office/officeart/2016/7/layout/AccentHomeChevronProcess"/>
    <dgm:cxn modelId="{68AF05F6-4192-6C40-A98C-4BC4BDF8A4E6}" type="presParOf" srcId="{878B8A3C-EF07-DC4C-8AA2-59ADA378F869}" destId="{7CA890DA-C812-8148-BA25-74CC9D26141B}" srcOrd="2" destOrd="0" presId="urn:microsoft.com/office/officeart/2016/7/layout/AccentHomeChevronProcess"/>
    <dgm:cxn modelId="{B93EA047-C3B2-D04E-93F4-D78AF53C9E10}" type="presParOf" srcId="{878B8A3C-EF07-DC4C-8AA2-59ADA378F869}" destId="{4DAE1B1B-3E8A-ED4C-990C-BF3FBF85B80B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15E7F-28CD-4A54-B96F-D907833A3ED7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AD01A-2FB3-43B5-AEBB-11F3D2601B9C}">
      <dgm:prSet custT="1"/>
      <dgm:spPr/>
      <dgm:t>
        <a:bodyPr/>
        <a:lstStyle/>
        <a:p>
          <a:endParaRPr lang="en-US" sz="2400" b="1" dirty="0"/>
        </a:p>
      </dgm:t>
    </dgm:pt>
    <dgm:pt modelId="{19FBD769-A8AD-4BE8-87AB-7F7780BBC080}" type="parTrans" cxnId="{3C1718B5-6309-47E5-B7DF-5C746DCEFC0C}">
      <dgm:prSet/>
      <dgm:spPr/>
      <dgm:t>
        <a:bodyPr/>
        <a:lstStyle/>
        <a:p>
          <a:endParaRPr lang="en-US"/>
        </a:p>
      </dgm:t>
    </dgm:pt>
    <dgm:pt modelId="{E81D1FFA-96F8-48AF-BF5A-542513644287}" type="sibTrans" cxnId="{3C1718B5-6309-47E5-B7DF-5C746DCEFC0C}">
      <dgm:prSet/>
      <dgm:spPr/>
      <dgm:t>
        <a:bodyPr/>
        <a:lstStyle/>
        <a:p>
          <a:endParaRPr lang="en-US"/>
        </a:p>
      </dgm:t>
    </dgm:pt>
    <dgm:pt modelId="{6BE9166E-4D6E-4719-9421-48D56BC4AAD8}">
      <dgm:prSet custT="1"/>
      <dgm:spPr/>
      <dgm:t>
        <a:bodyPr anchor="t"/>
        <a:lstStyle/>
        <a:p>
          <a:pPr algn="l"/>
          <a:r>
            <a:rPr lang="en-US" sz="2800" b="0" i="0" u="none" dirty="0"/>
            <a:t># of students called</a:t>
          </a:r>
          <a:endParaRPr lang="en-US" sz="2800" dirty="0"/>
        </a:p>
      </dgm:t>
    </dgm:pt>
    <dgm:pt modelId="{F5CA949B-928C-476C-A4D2-C1C2BA5CACFC}" type="parTrans" cxnId="{090C5A42-188B-4B3D-B348-65D312D3837A}">
      <dgm:prSet/>
      <dgm:spPr/>
      <dgm:t>
        <a:bodyPr/>
        <a:lstStyle/>
        <a:p>
          <a:endParaRPr lang="en-US"/>
        </a:p>
      </dgm:t>
    </dgm:pt>
    <dgm:pt modelId="{5F796F6B-A1D2-4888-9AAA-1EED0ED442A0}" type="sibTrans" cxnId="{090C5A42-188B-4B3D-B348-65D312D3837A}">
      <dgm:prSet/>
      <dgm:spPr/>
      <dgm:t>
        <a:bodyPr/>
        <a:lstStyle/>
        <a:p>
          <a:endParaRPr lang="en-US"/>
        </a:p>
      </dgm:t>
    </dgm:pt>
    <dgm:pt modelId="{8EE7DAC3-85C5-4C85-BC9F-7D4DAA87D25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2000" b="1" dirty="0"/>
        </a:p>
      </dgm:t>
    </dgm:pt>
    <dgm:pt modelId="{685AA116-5DBC-413C-8989-A3AA897204FF}" type="parTrans" cxnId="{C25E75B1-8CDF-4392-A36D-0406EDC31C86}">
      <dgm:prSet/>
      <dgm:spPr/>
      <dgm:t>
        <a:bodyPr/>
        <a:lstStyle/>
        <a:p>
          <a:endParaRPr lang="en-US"/>
        </a:p>
      </dgm:t>
    </dgm:pt>
    <dgm:pt modelId="{66E3104D-8827-47FD-9877-485DC8FCC791}" type="sibTrans" cxnId="{C25E75B1-8CDF-4392-A36D-0406EDC31C86}">
      <dgm:prSet/>
      <dgm:spPr/>
      <dgm:t>
        <a:bodyPr/>
        <a:lstStyle/>
        <a:p>
          <a:endParaRPr lang="en-US"/>
        </a:p>
      </dgm:t>
    </dgm:pt>
    <dgm:pt modelId="{74A703C8-DABD-48FB-987E-702C21E3EB12}">
      <dgm:prSet custT="1"/>
      <dgm:spPr/>
      <dgm:t>
        <a:bodyPr/>
        <a:lstStyle/>
        <a:p>
          <a:r>
            <a:rPr lang="en-US" sz="2800" b="0" i="0" u="none" dirty="0"/>
            <a:t># of students successfully supported in getting back in class </a:t>
          </a:r>
          <a:endParaRPr lang="en-US" sz="2800" dirty="0"/>
        </a:p>
      </dgm:t>
    </dgm:pt>
    <dgm:pt modelId="{C7DD8938-9F6B-48E1-9D34-95DC2FF663B9}" type="parTrans" cxnId="{FD4EBEC1-C5A9-4F18-8D43-8ADBFA7D568C}">
      <dgm:prSet/>
      <dgm:spPr/>
      <dgm:t>
        <a:bodyPr/>
        <a:lstStyle/>
        <a:p>
          <a:endParaRPr lang="en-US"/>
        </a:p>
      </dgm:t>
    </dgm:pt>
    <dgm:pt modelId="{9CFA78CD-4F07-4246-9B7A-D76641D184CF}" type="sibTrans" cxnId="{FD4EBEC1-C5A9-4F18-8D43-8ADBFA7D568C}">
      <dgm:prSet/>
      <dgm:spPr/>
      <dgm:t>
        <a:bodyPr/>
        <a:lstStyle/>
        <a:p>
          <a:endParaRPr lang="en-US"/>
        </a:p>
      </dgm:t>
    </dgm:pt>
    <dgm:pt modelId="{2FEB060E-4825-FD49-98D0-EED72DD27AFA}" type="pres">
      <dgm:prSet presAssocID="{B8615E7F-28CD-4A54-B96F-D907833A3ED7}" presName="Name0" presStyleCnt="0">
        <dgm:presLayoutVars>
          <dgm:animLvl val="lvl"/>
          <dgm:resizeHandles val="exact"/>
        </dgm:presLayoutVars>
      </dgm:prSet>
      <dgm:spPr/>
    </dgm:pt>
    <dgm:pt modelId="{DA2A631F-5C64-BF4C-B616-99C9BF79269B}" type="pres">
      <dgm:prSet presAssocID="{9AAAD01A-2FB3-43B5-AEBB-11F3D2601B9C}" presName="composite" presStyleCnt="0"/>
      <dgm:spPr/>
    </dgm:pt>
    <dgm:pt modelId="{09B4A44A-F436-D54B-A0AB-44B07B15725E}" type="pres">
      <dgm:prSet presAssocID="{9AAAD01A-2FB3-43B5-AEBB-11F3D2601B9C}" presName="L" presStyleLbl="solidFgAcc1" presStyleIdx="0" presStyleCnt="2">
        <dgm:presLayoutVars>
          <dgm:chMax val="0"/>
          <dgm:chPref val="0"/>
        </dgm:presLayoutVars>
      </dgm:prSet>
      <dgm:spPr/>
    </dgm:pt>
    <dgm:pt modelId="{C47FF2BE-6520-D145-80AE-923310BDF308}" type="pres">
      <dgm:prSet presAssocID="{9AAAD01A-2FB3-43B5-AEBB-11F3D2601B9C}" presName="parTx" presStyleLbl="alignNode1" presStyleIdx="0" presStyleCnt="2" custLinFactNeighborX="-353">
        <dgm:presLayoutVars>
          <dgm:chMax val="0"/>
          <dgm:chPref val="0"/>
          <dgm:bulletEnabled val="1"/>
        </dgm:presLayoutVars>
      </dgm:prSet>
      <dgm:spPr/>
    </dgm:pt>
    <dgm:pt modelId="{5F121C00-B428-A745-87F3-AE11EBCC02DC}" type="pres">
      <dgm:prSet presAssocID="{9AAAD01A-2FB3-43B5-AEBB-11F3D2601B9C}" presName="des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12A9AC3-FDF8-B448-8E11-8820946D8090}" type="pres">
      <dgm:prSet presAssocID="{9AAAD01A-2FB3-43B5-AEBB-11F3D2601B9C}" presName="EmptyPlaceHolder" presStyleCnt="0"/>
      <dgm:spPr/>
    </dgm:pt>
    <dgm:pt modelId="{4A79FA6B-AAE9-4942-9E2A-8A9396C92E20}" type="pres">
      <dgm:prSet presAssocID="{E81D1FFA-96F8-48AF-BF5A-542513644287}" presName="space" presStyleCnt="0"/>
      <dgm:spPr/>
    </dgm:pt>
    <dgm:pt modelId="{878B8A3C-EF07-DC4C-8AA2-59ADA378F869}" type="pres">
      <dgm:prSet presAssocID="{8EE7DAC3-85C5-4C85-BC9F-7D4DAA87D258}" presName="composite" presStyleCnt="0"/>
      <dgm:spPr/>
    </dgm:pt>
    <dgm:pt modelId="{1D29B59D-2AC3-ED4C-98F5-E7BA2228B9ED}" type="pres">
      <dgm:prSet presAssocID="{8EE7DAC3-85C5-4C85-BC9F-7D4DAA87D258}" presName="L" presStyleLbl="solidFgAcc1" presStyleIdx="1" presStyleCnt="2">
        <dgm:presLayoutVars>
          <dgm:chMax val="0"/>
          <dgm:chPref val="0"/>
        </dgm:presLayoutVars>
      </dgm:prSet>
      <dgm:spPr/>
    </dgm:pt>
    <dgm:pt modelId="{05BF8DAC-ED05-D945-9242-52051ABEC8D9}" type="pres">
      <dgm:prSet presAssocID="{8EE7DAC3-85C5-4C85-BC9F-7D4DAA87D2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CA890DA-C812-8148-BA25-74CC9D26141B}" type="pres">
      <dgm:prSet presAssocID="{8EE7DAC3-85C5-4C85-BC9F-7D4DAA87D258}" presName="des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DAE1B1B-3E8A-ED4C-990C-BF3FBF85B80B}" type="pres">
      <dgm:prSet presAssocID="{8EE7DAC3-85C5-4C85-BC9F-7D4DAA87D258}" presName="EmptyPlaceHolder" presStyleCnt="0"/>
      <dgm:spPr/>
    </dgm:pt>
  </dgm:ptLst>
  <dgm:cxnLst>
    <dgm:cxn modelId="{1EC1D435-5DDE-DB40-91BC-2212045CBE72}" type="presOf" srcId="{6BE9166E-4D6E-4719-9421-48D56BC4AAD8}" destId="{5F121C00-B428-A745-87F3-AE11EBCC02DC}" srcOrd="0" destOrd="0" presId="urn:microsoft.com/office/officeart/2016/7/layout/AccentHomeChevronProcess"/>
    <dgm:cxn modelId="{090C5A42-188B-4B3D-B348-65D312D3837A}" srcId="{9AAAD01A-2FB3-43B5-AEBB-11F3D2601B9C}" destId="{6BE9166E-4D6E-4719-9421-48D56BC4AAD8}" srcOrd="0" destOrd="0" parTransId="{F5CA949B-928C-476C-A4D2-C1C2BA5CACFC}" sibTransId="{5F796F6B-A1D2-4888-9AAA-1EED0ED442A0}"/>
    <dgm:cxn modelId="{11934247-9266-6942-A609-DDE0A260EED0}" type="presOf" srcId="{8EE7DAC3-85C5-4C85-BC9F-7D4DAA87D258}" destId="{05BF8DAC-ED05-D945-9242-52051ABEC8D9}" srcOrd="0" destOrd="0" presId="urn:microsoft.com/office/officeart/2016/7/layout/AccentHomeChevronProcess"/>
    <dgm:cxn modelId="{2CF01C7D-01CC-744F-A51E-D737257A3814}" type="presOf" srcId="{9AAAD01A-2FB3-43B5-AEBB-11F3D2601B9C}" destId="{C47FF2BE-6520-D145-80AE-923310BDF308}" srcOrd="0" destOrd="0" presId="urn:microsoft.com/office/officeart/2016/7/layout/AccentHomeChevronProcess"/>
    <dgm:cxn modelId="{5A11CEA3-B171-4F40-8D74-6E4F25E59028}" type="presOf" srcId="{B8615E7F-28CD-4A54-B96F-D907833A3ED7}" destId="{2FEB060E-4825-FD49-98D0-EED72DD27AFA}" srcOrd="0" destOrd="0" presId="urn:microsoft.com/office/officeart/2016/7/layout/AccentHomeChevronProcess"/>
    <dgm:cxn modelId="{C25E75B1-8CDF-4392-A36D-0406EDC31C86}" srcId="{B8615E7F-28CD-4A54-B96F-D907833A3ED7}" destId="{8EE7DAC3-85C5-4C85-BC9F-7D4DAA87D258}" srcOrd="1" destOrd="0" parTransId="{685AA116-5DBC-413C-8989-A3AA897204FF}" sibTransId="{66E3104D-8827-47FD-9877-485DC8FCC791}"/>
    <dgm:cxn modelId="{3C1718B5-6309-47E5-B7DF-5C746DCEFC0C}" srcId="{B8615E7F-28CD-4A54-B96F-D907833A3ED7}" destId="{9AAAD01A-2FB3-43B5-AEBB-11F3D2601B9C}" srcOrd="0" destOrd="0" parTransId="{19FBD769-A8AD-4BE8-87AB-7F7780BBC080}" sibTransId="{E81D1FFA-96F8-48AF-BF5A-542513644287}"/>
    <dgm:cxn modelId="{FD4EBEC1-C5A9-4F18-8D43-8ADBFA7D568C}" srcId="{8EE7DAC3-85C5-4C85-BC9F-7D4DAA87D258}" destId="{74A703C8-DABD-48FB-987E-702C21E3EB12}" srcOrd="0" destOrd="0" parTransId="{C7DD8938-9F6B-48E1-9D34-95DC2FF663B9}" sibTransId="{9CFA78CD-4F07-4246-9B7A-D76641D184CF}"/>
    <dgm:cxn modelId="{B02004D3-E7E0-084B-BADD-616A576BEFFF}" type="presOf" srcId="{74A703C8-DABD-48FB-987E-702C21E3EB12}" destId="{7CA890DA-C812-8148-BA25-74CC9D26141B}" srcOrd="0" destOrd="0" presId="urn:microsoft.com/office/officeart/2016/7/layout/AccentHomeChevronProcess"/>
    <dgm:cxn modelId="{EF34C797-2683-4A4E-BBF6-2D464A676BBE}" type="presParOf" srcId="{2FEB060E-4825-FD49-98D0-EED72DD27AFA}" destId="{DA2A631F-5C64-BF4C-B616-99C9BF79269B}" srcOrd="0" destOrd="0" presId="urn:microsoft.com/office/officeart/2016/7/layout/AccentHomeChevronProcess"/>
    <dgm:cxn modelId="{99B7983D-DF1B-A741-9D9B-2665278E5FB7}" type="presParOf" srcId="{DA2A631F-5C64-BF4C-B616-99C9BF79269B}" destId="{09B4A44A-F436-D54B-A0AB-44B07B15725E}" srcOrd="0" destOrd="0" presId="urn:microsoft.com/office/officeart/2016/7/layout/AccentHomeChevronProcess"/>
    <dgm:cxn modelId="{76B74AB9-41F5-2543-9BAB-20A3F8D28070}" type="presParOf" srcId="{DA2A631F-5C64-BF4C-B616-99C9BF79269B}" destId="{C47FF2BE-6520-D145-80AE-923310BDF308}" srcOrd="1" destOrd="0" presId="urn:microsoft.com/office/officeart/2016/7/layout/AccentHomeChevronProcess"/>
    <dgm:cxn modelId="{9786B20F-B428-2449-84B5-E2687ED8ECCA}" type="presParOf" srcId="{DA2A631F-5C64-BF4C-B616-99C9BF79269B}" destId="{5F121C00-B428-A745-87F3-AE11EBCC02DC}" srcOrd="2" destOrd="0" presId="urn:microsoft.com/office/officeart/2016/7/layout/AccentHomeChevronProcess"/>
    <dgm:cxn modelId="{69E7A9A4-20D6-5847-A86E-E25D68F6F9BE}" type="presParOf" srcId="{DA2A631F-5C64-BF4C-B616-99C9BF79269B}" destId="{412A9AC3-FDF8-B448-8E11-8820946D8090}" srcOrd="3" destOrd="0" presId="urn:microsoft.com/office/officeart/2016/7/layout/AccentHomeChevronProcess"/>
    <dgm:cxn modelId="{AAFBBDC0-E014-0345-A963-E9C38D169869}" type="presParOf" srcId="{2FEB060E-4825-FD49-98D0-EED72DD27AFA}" destId="{4A79FA6B-AAE9-4942-9E2A-8A9396C92E20}" srcOrd="1" destOrd="0" presId="urn:microsoft.com/office/officeart/2016/7/layout/AccentHomeChevronProcess"/>
    <dgm:cxn modelId="{A0D8E65B-0561-1D4C-9EE4-3D8366186603}" type="presParOf" srcId="{2FEB060E-4825-FD49-98D0-EED72DD27AFA}" destId="{878B8A3C-EF07-DC4C-8AA2-59ADA378F869}" srcOrd="2" destOrd="0" presId="urn:microsoft.com/office/officeart/2016/7/layout/AccentHomeChevronProcess"/>
    <dgm:cxn modelId="{4E36C78D-8633-C545-9267-3A50A0CE980F}" type="presParOf" srcId="{878B8A3C-EF07-DC4C-8AA2-59ADA378F869}" destId="{1D29B59D-2AC3-ED4C-98F5-E7BA2228B9ED}" srcOrd="0" destOrd="0" presId="urn:microsoft.com/office/officeart/2016/7/layout/AccentHomeChevronProcess"/>
    <dgm:cxn modelId="{776B4B8A-FB7E-CE4B-A8B4-9FC69189EDAF}" type="presParOf" srcId="{878B8A3C-EF07-DC4C-8AA2-59ADA378F869}" destId="{05BF8DAC-ED05-D945-9242-52051ABEC8D9}" srcOrd="1" destOrd="0" presId="urn:microsoft.com/office/officeart/2016/7/layout/AccentHomeChevronProcess"/>
    <dgm:cxn modelId="{68AF05F6-4192-6C40-A98C-4BC4BDF8A4E6}" type="presParOf" srcId="{878B8A3C-EF07-DC4C-8AA2-59ADA378F869}" destId="{7CA890DA-C812-8148-BA25-74CC9D26141B}" srcOrd="2" destOrd="0" presId="urn:microsoft.com/office/officeart/2016/7/layout/AccentHomeChevronProcess"/>
    <dgm:cxn modelId="{B93EA047-C3B2-D04E-93F4-D78AF53C9E10}" type="presParOf" srcId="{878B8A3C-EF07-DC4C-8AA2-59ADA378F869}" destId="{4DAE1B1B-3E8A-ED4C-990C-BF3FBF85B80B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615E7F-28CD-4A54-B96F-D907833A3ED7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AD01A-2FB3-43B5-AEBB-11F3D2601B9C}">
      <dgm:prSet custT="1"/>
      <dgm:spPr/>
      <dgm:t>
        <a:bodyPr/>
        <a:lstStyle/>
        <a:p>
          <a:endParaRPr lang="en-US" sz="2400" b="1" dirty="0"/>
        </a:p>
      </dgm:t>
    </dgm:pt>
    <dgm:pt modelId="{19FBD769-A8AD-4BE8-87AB-7F7780BBC080}" type="parTrans" cxnId="{3C1718B5-6309-47E5-B7DF-5C746DCEFC0C}">
      <dgm:prSet/>
      <dgm:spPr/>
      <dgm:t>
        <a:bodyPr/>
        <a:lstStyle/>
        <a:p>
          <a:endParaRPr lang="en-US"/>
        </a:p>
      </dgm:t>
    </dgm:pt>
    <dgm:pt modelId="{E81D1FFA-96F8-48AF-BF5A-542513644287}" type="sibTrans" cxnId="{3C1718B5-6309-47E5-B7DF-5C746DCEFC0C}">
      <dgm:prSet/>
      <dgm:spPr/>
      <dgm:t>
        <a:bodyPr/>
        <a:lstStyle/>
        <a:p>
          <a:endParaRPr lang="en-US"/>
        </a:p>
      </dgm:t>
    </dgm:pt>
    <dgm:pt modelId="{6BE9166E-4D6E-4719-9421-48D56BC4AAD8}">
      <dgm:prSet custT="1"/>
      <dgm:spPr/>
      <dgm:t>
        <a:bodyPr anchor="t"/>
        <a:lstStyle/>
        <a:p>
          <a:pPr algn="l"/>
          <a:r>
            <a:rPr lang="en-US" sz="3200" b="0" i="0" u="none" dirty="0"/>
            <a:t>Total sessions</a:t>
          </a:r>
          <a:endParaRPr lang="en-US" sz="3200" dirty="0"/>
        </a:p>
      </dgm:t>
    </dgm:pt>
    <dgm:pt modelId="{F5CA949B-928C-476C-A4D2-C1C2BA5CACFC}" type="parTrans" cxnId="{090C5A42-188B-4B3D-B348-65D312D3837A}">
      <dgm:prSet/>
      <dgm:spPr/>
      <dgm:t>
        <a:bodyPr/>
        <a:lstStyle/>
        <a:p>
          <a:endParaRPr lang="en-US"/>
        </a:p>
      </dgm:t>
    </dgm:pt>
    <dgm:pt modelId="{5F796F6B-A1D2-4888-9AAA-1EED0ED442A0}" type="sibTrans" cxnId="{090C5A42-188B-4B3D-B348-65D312D3837A}">
      <dgm:prSet/>
      <dgm:spPr/>
      <dgm:t>
        <a:bodyPr/>
        <a:lstStyle/>
        <a:p>
          <a:endParaRPr lang="en-US"/>
        </a:p>
      </dgm:t>
    </dgm:pt>
    <dgm:pt modelId="{8EE7DAC3-85C5-4C85-BC9F-7D4DAA87D25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2000" b="1" dirty="0"/>
        </a:p>
      </dgm:t>
    </dgm:pt>
    <dgm:pt modelId="{685AA116-5DBC-413C-8989-A3AA897204FF}" type="parTrans" cxnId="{C25E75B1-8CDF-4392-A36D-0406EDC31C86}">
      <dgm:prSet/>
      <dgm:spPr/>
      <dgm:t>
        <a:bodyPr/>
        <a:lstStyle/>
        <a:p>
          <a:endParaRPr lang="en-US"/>
        </a:p>
      </dgm:t>
    </dgm:pt>
    <dgm:pt modelId="{66E3104D-8827-47FD-9877-485DC8FCC791}" type="sibTrans" cxnId="{C25E75B1-8CDF-4392-A36D-0406EDC31C86}">
      <dgm:prSet/>
      <dgm:spPr/>
      <dgm:t>
        <a:bodyPr/>
        <a:lstStyle/>
        <a:p>
          <a:endParaRPr lang="en-US"/>
        </a:p>
      </dgm:t>
    </dgm:pt>
    <dgm:pt modelId="{74A703C8-DABD-48FB-987E-702C21E3EB12}">
      <dgm:prSet custT="1"/>
      <dgm:spPr/>
      <dgm:t>
        <a:bodyPr/>
        <a:lstStyle/>
        <a:p>
          <a:r>
            <a:rPr lang="en-US" sz="3200" b="0" i="0" u="none" dirty="0"/>
            <a:t>Hours total time</a:t>
          </a:r>
          <a:endParaRPr lang="en-US" sz="3200" dirty="0"/>
        </a:p>
      </dgm:t>
    </dgm:pt>
    <dgm:pt modelId="{C7DD8938-9F6B-48E1-9D34-95DC2FF663B9}" type="parTrans" cxnId="{FD4EBEC1-C5A9-4F18-8D43-8ADBFA7D568C}">
      <dgm:prSet/>
      <dgm:spPr/>
      <dgm:t>
        <a:bodyPr/>
        <a:lstStyle/>
        <a:p>
          <a:endParaRPr lang="en-US"/>
        </a:p>
      </dgm:t>
    </dgm:pt>
    <dgm:pt modelId="{9CFA78CD-4F07-4246-9B7A-D76641D184CF}" type="sibTrans" cxnId="{FD4EBEC1-C5A9-4F18-8D43-8ADBFA7D568C}">
      <dgm:prSet/>
      <dgm:spPr/>
      <dgm:t>
        <a:bodyPr/>
        <a:lstStyle/>
        <a:p>
          <a:endParaRPr lang="en-US"/>
        </a:p>
      </dgm:t>
    </dgm:pt>
    <dgm:pt modelId="{2FEB060E-4825-FD49-98D0-EED72DD27AFA}" type="pres">
      <dgm:prSet presAssocID="{B8615E7F-28CD-4A54-B96F-D907833A3ED7}" presName="Name0" presStyleCnt="0">
        <dgm:presLayoutVars>
          <dgm:animLvl val="lvl"/>
          <dgm:resizeHandles val="exact"/>
        </dgm:presLayoutVars>
      </dgm:prSet>
      <dgm:spPr/>
    </dgm:pt>
    <dgm:pt modelId="{DA2A631F-5C64-BF4C-B616-99C9BF79269B}" type="pres">
      <dgm:prSet presAssocID="{9AAAD01A-2FB3-43B5-AEBB-11F3D2601B9C}" presName="composite" presStyleCnt="0"/>
      <dgm:spPr/>
    </dgm:pt>
    <dgm:pt modelId="{09B4A44A-F436-D54B-A0AB-44B07B15725E}" type="pres">
      <dgm:prSet presAssocID="{9AAAD01A-2FB3-43B5-AEBB-11F3D2601B9C}" presName="L" presStyleLbl="solidFgAcc1" presStyleIdx="0" presStyleCnt="2">
        <dgm:presLayoutVars>
          <dgm:chMax val="0"/>
          <dgm:chPref val="0"/>
        </dgm:presLayoutVars>
      </dgm:prSet>
      <dgm:spPr/>
    </dgm:pt>
    <dgm:pt modelId="{C47FF2BE-6520-D145-80AE-923310BDF308}" type="pres">
      <dgm:prSet presAssocID="{9AAAD01A-2FB3-43B5-AEBB-11F3D2601B9C}" presName="parTx" presStyleLbl="alignNode1" presStyleIdx="0" presStyleCnt="2" custLinFactNeighborX="-353">
        <dgm:presLayoutVars>
          <dgm:chMax val="0"/>
          <dgm:chPref val="0"/>
          <dgm:bulletEnabled val="1"/>
        </dgm:presLayoutVars>
      </dgm:prSet>
      <dgm:spPr/>
    </dgm:pt>
    <dgm:pt modelId="{5F121C00-B428-A745-87F3-AE11EBCC02DC}" type="pres">
      <dgm:prSet presAssocID="{9AAAD01A-2FB3-43B5-AEBB-11F3D2601B9C}" presName="des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12A9AC3-FDF8-B448-8E11-8820946D8090}" type="pres">
      <dgm:prSet presAssocID="{9AAAD01A-2FB3-43B5-AEBB-11F3D2601B9C}" presName="EmptyPlaceHolder" presStyleCnt="0"/>
      <dgm:spPr/>
    </dgm:pt>
    <dgm:pt modelId="{4A79FA6B-AAE9-4942-9E2A-8A9396C92E20}" type="pres">
      <dgm:prSet presAssocID="{E81D1FFA-96F8-48AF-BF5A-542513644287}" presName="space" presStyleCnt="0"/>
      <dgm:spPr/>
    </dgm:pt>
    <dgm:pt modelId="{878B8A3C-EF07-DC4C-8AA2-59ADA378F869}" type="pres">
      <dgm:prSet presAssocID="{8EE7DAC3-85C5-4C85-BC9F-7D4DAA87D258}" presName="composite" presStyleCnt="0"/>
      <dgm:spPr/>
    </dgm:pt>
    <dgm:pt modelId="{1D29B59D-2AC3-ED4C-98F5-E7BA2228B9ED}" type="pres">
      <dgm:prSet presAssocID="{8EE7DAC3-85C5-4C85-BC9F-7D4DAA87D258}" presName="L" presStyleLbl="solidFgAcc1" presStyleIdx="1" presStyleCnt="2">
        <dgm:presLayoutVars>
          <dgm:chMax val="0"/>
          <dgm:chPref val="0"/>
        </dgm:presLayoutVars>
      </dgm:prSet>
      <dgm:spPr/>
    </dgm:pt>
    <dgm:pt modelId="{05BF8DAC-ED05-D945-9242-52051ABEC8D9}" type="pres">
      <dgm:prSet presAssocID="{8EE7DAC3-85C5-4C85-BC9F-7D4DAA87D2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CA890DA-C812-8148-BA25-74CC9D26141B}" type="pres">
      <dgm:prSet presAssocID="{8EE7DAC3-85C5-4C85-BC9F-7D4DAA87D258}" presName="des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DAE1B1B-3E8A-ED4C-990C-BF3FBF85B80B}" type="pres">
      <dgm:prSet presAssocID="{8EE7DAC3-85C5-4C85-BC9F-7D4DAA87D258}" presName="EmptyPlaceHolder" presStyleCnt="0"/>
      <dgm:spPr/>
    </dgm:pt>
  </dgm:ptLst>
  <dgm:cxnLst>
    <dgm:cxn modelId="{1EC1D435-5DDE-DB40-91BC-2212045CBE72}" type="presOf" srcId="{6BE9166E-4D6E-4719-9421-48D56BC4AAD8}" destId="{5F121C00-B428-A745-87F3-AE11EBCC02DC}" srcOrd="0" destOrd="0" presId="urn:microsoft.com/office/officeart/2016/7/layout/AccentHomeChevronProcess"/>
    <dgm:cxn modelId="{090C5A42-188B-4B3D-B348-65D312D3837A}" srcId="{9AAAD01A-2FB3-43B5-AEBB-11F3D2601B9C}" destId="{6BE9166E-4D6E-4719-9421-48D56BC4AAD8}" srcOrd="0" destOrd="0" parTransId="{F5CA949B-928C-476C-A4D2-C1C2BA5CACFC}" sibTransId="{5F796F6B-A1D2-4888-9AAA-1EED0ED442A0}"/>
    <dgm:cxn modelId="{11934247-9266-6942-A609-DDE0A260EED0}" type="presOf" srcId="{8EE7DAC3-85C5-4C85-BC9F-7D4DAA87D258}" destId="{05BF8DAC-ED05-D945-9242-52051ABEC8D9}" srcOrd="0" destOrd="0" presId="urn:microsoft.com/office/officeart/2016/7/layout/AccentHomeChevronProcess"/>
    <dgm:cxn modelId="{2CF01C7D-01CC-744F-A51E-D737257A3814}" type="presOf" srcId="{9AAAD01A-2FB3-43B5-AEBB-11F3D2601B9C}" destId="{C47FF2BE-6520-D145-80AE-923310BDF308}" srcOrd="0" destOrd="0" presId="urn:microsoft.com/office/officeart/2016/7/layout/AccentHomeChevronProcess"/>
    <dgm:cxn modelId="{5A11CEA3-B171-4F40-8D74-6E4F25E59028}" type="presOf" srcId="{B8615E7F-28CD-4A54-B96F-D907833A3ED7}" destId="{2FEB060E-4825-FD49-98D0-EED72DD27AFA}" srcOrd="0" destOrd="0" presId="urn:microsoft.com/office/officeart/2016/7/layout/AccentHomeChevronProcess"/>
    <dgm:cxn modelId="{C25E75B1-8CDF-4392-A36D-0406EDC31C86}" srcId="{B8615E7F-28CD-4A54-B96F-D907833A3ED7}" destId="{8EE7DAC3-85C5-4C85-BC9F-7D4DAA87D258}" srcOrd="1" destOrd="0" parTransId="{685AA116-5DBC-413C-8989-A3AA897204FF}" sibTransId="{66E3104D-8827-47FD-9877-485DC8FCC791}"/>
    <dgm:cxn modelId="{3C1718B5-6309-47E5-B7DF-5C746DCEFC0C}" srcId="{B8615E7F-28CD-4A54-B96F-D907833A3ED7}" destId="{9AAAD01A-2FB3-43B5-AEBB-11F3D2601B9C}" srcOrd="0" destOrd="0" parTransId="{19FBD769-A8AD-4BE8-87AB-7F7780BBC080}" sibTransId="{E81D1FFA-96F8-48AF-BF5A-542513644287}"/>
    <dgm:cxn modelId="{FD4EBEC1-C5A9-4F18-8D43-8ADBFA7D568C}" srcId="{8EE7DAC3-85C5-4C85-BC9F-7D4DAA87D258}" destId="{74A703C8-DABD-48FB-987E-702C21E3EB12}" srcOrd="0" destOrd="0" parTransId="{C7DD8938-9F6B-48E1-9D34-95DC2FF663B9}" sibTransId="{9CFA78CD-4F07-4246-9B7A-D76641D184CF}"/>
    <dgm:cxn modelId="{B02004D3-E7E0-084B-BADD-616A576BEFFF}" type="presOf" srcId="{74A703C8-DABD-48FB-987E-702C21E3EB12}" destId="{7CA890DA-C812-8148-BA25-74CC9D26141B}" srcOrd="0" destOrd="0" presId="urn:microsoft.com/office/officeart/2016/7/layout/AccentHomeChevronProcess"/>
    <dgm:cxn modelId="{EF34C797-2683-4A4E-BBF6-2D464A676BBE}" type="presParOf" srcId="{2FEB060E-4825-FD49-98D0-EED72DD27AFA}" destId="{DA2A631F-5C64-BF4C-B616-99C9BF79269B}" srcOrd="0" destOrd="0" presId="urn:microsoft.com/office/officeart/2016/7/layout/AccentHomeChevronProcess"/>
    <dgm:cxn modelId="{99B7983D-DF1B-A741-9D9B-2665278E5FB7}" type="presParOf" srcId="{DA2A631F-5C64-BF4C-B616-99C9BF79269B}" destId="{09B4A44A-F436-D54B-A0AB-44B07B15725E}" srcOrd="0" destOrd="0" presId="urn:microsoft.com/office/officeart/2016/7/layout/AccentHomeChevronProcess"/>
    <dgm:cxn modelId="{76B74AB9-41F5-2543-9BAB-20A3F8D28070}" type="presParOf" srcId="{DA2A631F-5C64-BF4C-B616-99C9BF79269B}" destId="{C47FF2BE-6520-D145-80AE-923310BDF308}" srcOrd="1" destOrd="0" presId="urn:microsoft.com/office/officeart/2016/7/layout/AccentHomeChevronProcess"/>
    <dgm:cxn modelId="{9786B20F-B428-2449-84B5-E2687ED8ECCA}" type="presParOf" srcId="{DA2A631F-5C64-BF4C-B616-99C9BF79269B}" destId="{5F121C00-B428-A745-87F3-AE11EBCC02DC}" srcOrd="2" destOrd="0" presId="urn:microsoft.com/office/officeart/2016/7/layout/AccentHomeChevronProcess"/>
    <dgm:cxn modelId="{69E7A9A4-20D6-5847-A86E-E25D68F6F9BE}" type="presParOf" srcId="{DA2A631F-5C64-BF4C-B616-99C9BF79269B}" destId="{412A9AC3-FDF8-B448-8E11-8820946D8090}" srcOrd="3" destOrd="0" presId="urn:microsoft.com/office/officeart/2016/7/layout/AccentHomeChevronProcess"/>
    <dgm:cxn modelId="{AAFBBDC0-E014-0345-A963-E9C38D169869}" type="presParOf" srcId="{2FEB060E-4825-FD49-98D0-EED72DD27AFA}" destId="{4A79FA6B-AAE9-4942-9E2A-8A9396C92E20}" srcOrd="1" destOrd="0" presId="urn:microsoft.com/office/officeart/2016/7/layout/AccentHomeChevronProcess"/>
    <dgm:cxn modelId="{A0D8E65B-0561-1D4C-9EE4-3D8366186603}" type="presParOf" srcId="{2FEB060E-4825-FD49-98D0-EED72DD27AFA}" destId="{878B8A3C-EF07-DC4C-8AA2-59ADA378F869}" srcOrd="2" destOrd="0" presId="urn:microsoft.com/office/officeart/2016/7/layout/AccentHomeChevronProcess"/>
    <dgm:cxn modelId="{4E36C78D-8633-C545-9267-3A50A0CE980F}" type="presParOf" srcId="{878B8A3C-EF07-DC4C-8AA2-59ADA378F869}" destId="{1D29B59D-2AC3-ED4C-98F5-E7BA2228B9ED}" srcOrd="0" destOrd="0" presId="urn:microsoft.com/office/officeart/2016/7/layout/AccentHomeChevronProcess"/>
    <dgm:cxn modelId="{776B4B8A-FB7E-CE4B-A8B4-9FC69189EDAF}" type="presParOf" srcId="{878B8A3C-EF07-DC4C-8AA2-59ADA378F869}" destId="{05BF8DAC-ED05-D945-9242-52051ABEC8D9}" srcOrd="1" destOrd="0" presId="urn:microsoft.com/office/officeart/2016/7/layout/AccentHomeChevronProcess"/>
    <dgm:cxn modelId="{68AF05F6-4192-6C40-A98C-4BC4BDF8A4E6}" type="presParOf" srcId="{878B8A3C-EF07-DC4C-8AA2-59ADA378F869}" destId="{7CA890DA-C812-8148-BA25-74CC9D26141B}" srcOrd="2" destOrd="0" presId="urn:microsoft.com/office/officeart/2016/7/layout/AccentHomeChevronProcess"/>
    <dgm:cxn modelId="{B93EA047-C3B2-D04E-93F4-D78AF53C9E10}" type="presParOf" srcId="{878B8A3C-EF07-DC4C-8AA2-59ADA378F869}" destId="{4DAE1B1B-3E8A-ED4C-990C-BF3FBF85B80B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615E7F-28CD-4A54-B96F-D907833A3ED7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AD01A-2FB3-43B5-AEBB-11F3D2601B9C}">
      <dgm:prSet custT="1"/>
      <dgm:spPr/>
      <dgm:t>
        <a:bodyPr/>
        <a:lstStyle/>
        <a:p>
          <a:endParaRPr lang="en-US" sz="2400" b="1" dirty="0"/>
        </a:p>
      </dgm:t>
    </dgm:pt>
    <dgm:pt modelId="{19FBD769-A8AD-4BE8-87AB-7F7780BBC080}" type="parTrans" cxnId="{3C1718B5-6309-47E5-B7DF-5C746DCEFC0C}">
      <dgm:prSet/>
      <dgm:spPr/>
      <dgm:t>
        <a:bodyPr/>
        <a:lstStyle/>
        <a:p>
          <a:endParaRPr lang="en-US"/>
        </a:p>
      </dgm:t>
    </dgm:pt>
    <dgm:pt modelId="{E81D1FFA-96F8-48AF-BF5A-542513644287}" type="sibTrans" cxnId="{3C1718B5-6309-47E5-B7DF-5C746DCEFC0C}">
      <dgm:prSet/>
      <dgm:spPr/>
      <dgm:t>
        <a:bodyPr/>
        <a:lstStyle/>
        <a:p>
          <a:endParaRPr lang="en-US"/>
        </a:p>
      </dgm:t>
    </dgm:pt>
    <dgm:pt modelId="{6BE9166E-4D6E-4719-9421-48D56BC4AAD8}">
      <dgm:prSet custT="1"/>
      <dgm:spPr/>
      <dgm:t>
        <a:bodyPr anchor="t"/>
        <a:lstStyle/>
        <a:p>
          <a:pPr algn="l"/>
          <a:r>
            <a:rPr lang="en-US" sz="3200" b="0" i="0" u="none" dirty="0"/>
            <a:t>Students helped</a:t>
          </a:r>
          <a:endParaRPr lang="en-US" sz="3200" dirty="0"/>
        </a:p>
      </dgm:t>
    </dgm:pt>
    <dgm:pt modelId="{F5CA949B-928C-476C-A4D2-C1C2BA5CACFC}" type="parTrans" cxnId="{090C5A42-188B-4B3D-B348-65D312D3837A}">
      <dgm:prSet/>
      <dgm:spPr/>
      <dgm:t>
        <a:bodyPr/>
        <a:lstStyle/>
        <a:p>
          <a:endParaRPr lang="en-US"/>
        </a:p>
      </dgm:t>
    </dgm:pt>
    <dgm:pt modelId="{5F796F6B-A1D2-4888-9AAA-1EED0ED442A0}" type="sibTrans" cxnId="{090C5A42-188B-4B3D-B348-65D312D3837A}">
      <dgm:prSet/>
      <dgm:spPr/>
      <dgm:t>
        <a:bodyPr/>
        <a:lstStyle/>
        <a:p>
          <a:endParaRPr lang="en-US"/>
        </a:p>
      </dgm:t>
    </dgm:pt>
    <dgm:pt modelId="{8EE7DAC3-85C5-4C85-BC9F-7D4DAA87D25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2000" b="1" dirty="0"/>
        </a:p>
      </dgm:t>
    </dgm:pt>
    <dgm:pt modelId="{685AA116-5DBC-413C-8989-A3AA897204FF}" type="parTrans" cxnId="{C25E75B1-8CDF-4392-A36D-0406EDC31C86}">
      <dgm:prSet/>
      <dgm:spPr/>
      <dgm:t>
        <a:bodyPr/>
        <a:lstStyle/>
        <a:p>
          <a:endParaRPr lang="en-US"/>
        </a:p>
      </dgm:t>
    </dgm:pt>
    <dgm:pt modelId="{66E3104D-8827-47FD-9877-485DC8FCC791}" type="sibTrans" cxnId="{C25E75B1-8CDF-4392-A36D-0406EDC31C86}">
      <dgm:prSet/>
      <dgm:spPr/>
      <dgm:t>
        <a:bodyPr/>
        <a:lstStyle/>
        <a:p>
          <a:endParaRPr lang="en-US"/>
        </a:p>
      </dgm:t>
    </dgm:pt>
    <dgm:pt modelId="{74A703C8-DABD-48FB-987E-702C21E3EB12}">
      <dgm:prSet custT="1"/>
      <dgm:spPr/>
      <dgm:t>
        <a:bodyPr/>
        <a:lstStyle/>
        <a:p>
          <a:r>
            <a:rPr lang="en-US" sz="3200" b="0" i="0" u="none" dirty="0"/>
            <a:t>Faculty helped</a:t>
          </a:r>
          <a:endParaRPr lang="en-US" sz="3200" dirty="0"/>
        </a:p>
      </dgm:t>
    </dgm:pt>
    <dgm:pt modelId="{C7DD8938-9F6B-48E1-9D34-95DC2FF663B9}" type="parTrans" cxnId="{FD4EBEC1-C5A9-4F18-8D43-8ADBFA7D568C}">
      <dgm:prSet/>
      <dgm:spPr/>
      <dgm:t>
        <a:bodyPr/>
        <a:lstStyle/>
        <a:p>
          <a:endParaRPr lang="en-US"/>
        </a:p>
      </dgm:t>
    </dgm:pt>
    <dgm:pt modelId="{9CFA78CD-4F07-4246-9B7A-D76641D184CF}" type="sibTrans" cxnId="{FD4EBEC1-C5A9-4F18-8D43-8ADBFA7D568C}">
      <dgm:prSet/>
      <dgm:spPr/>
      <dgm:t>
        <a:bodyPr/>
        <a:lstStyle/>
        <a:p>
          <a:endParaRPr lang="en-US"/>
        </a:p>
      </dgm:t>
    </dgm:pt>
    <dgm:pt modelId="{2FEB060E-4825-FD49-98D0-EED72DD27AFA}" type="pres">
      <dgm:prSet presAssocID="{B8615E7F-28CD-4A54-B96F-D907833A3ED7}" presName="Name0" presStyleCnt="0">
        <dgm:presLayoutVars>
          <dgm:animLvl val="lvl"/>
          <dgm:resizeHandles val="exact"/>
        </dgm:presLayoutVars>
      </dgm:prSet>
      <dgm:spPr/>
    </dgm:pt>
    <dgm:pt modelId="{DA2A631F-5C64-BF4C-B616-99C9BF79269B}" type="pres">
      <dgm:prSet presAssocID="{9AAAD01A-2FB3-43B5-AEBB-11F3D2601B9C}" presName="composite" presStyleCnt="0"/>
      <dgm:spPr/>
    </dgm:pt>
    <dgm:pt modelId="{09B4A44A-F436-D54B-A0AB-44B07B15725E}" type="pres">
      <dgm:prSet presAssocID="{9AAAD01A-2FB3-43B5-AEBB-11F3D2601B9C}" presName="L" presStyleLbl="solidFgAcc1" presStyleIdx="0" presStyleCnt="2">
        <dgm:presLayoutVars>
          <dgm:chMax val="0"/>
          <dgm:chPref val="0"/>
        </dgm:presLayoutVars>
      </dgm:prSet>
      <dgm:spPr/>
    </dgm:pt>
    <dgm:pt modelId="{C47FF2BE-6520-D145-80AE-923310BDF308}" type="pres">
      <dgm:prSet presAssocID="{9AAAD01A-2FB3-43B5-AEBB-11F3D2601B9C}" presName="parTx" presStyleLbl="alignNode1" presStyleIdx="0" presStyleCnt="2" custLinFactNeighborX="-353">
        <dgm:presLayoutVars>
          <dgm:chMax val="0"/>
          <dgm:chPref val="0"/>
          <dgm:bulletEnabled val="1"/>
        </dgm:presLayoutVars>
      </dgm:prSet>
      <dgm:spPr/>
    </dgm:pt>
    <dgm:pt modelId="{5F121C00-B428-A745-87F3-AE11EBCC02DC}" type="pres">
      <dgm:prSet presAssocID="{9AAAD01A-2FB3-43B5-AEBB-11F3D2601B9C}" presName="des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12A9AC3-FDF8-B448-8E11-8820946D8090}" type="pres">
      <dgm:prSet presAssocID="{9AAAD01A-2FB3-43B5-AEBB-11F3D2601B9C}" presName="EmptyPlaceHolder" presStyleCnt="0"/>
      <dgm:spPr/>
    </dgm:pt>
    <dgm:pt modelId="{4A79FA6B-AAE9-4942-9E2A-8A9396C92E20}" type="pres">
      <dgm:prSet presAssocID="{E81D1FFA-96F8-48AF-BF5A-542513644287}" presName="space" presStyleCnt="0"/>
      <dgm:spPr/>
    </dgm:pt>
    <dgm:pt modelId="{878B8A3C-EF07-DC4C-8AA2-59ADA378F869}" type="pres">
      <dgm:prSet presAssocID="{8EE7DAC3-85C5-4C85-BC9F-7D4DAA87D258}" presName="composite" presStyleCnt="0"/>
      <dgm:spPr/>
    </dgm:pt>
    <dgm:pt modelId="{1D29B59D-2AC3-ED4C-98F5-E7BA2228B9ED}" type="pres">
      <dgm:prSet presAssocID="{8EE7DAC3-85C5-4C85-BC9F-7D4DAA87D258}" presName="L" presStyleLbl="solidFgAcc1" presStyleIdx="1" presStyleCnt="2">
        <dgm:presLayoutVars>
          <dgm:chMax val="0"/>
          <dgm:chPref val="0"/>
        </dgm:presLayoutVars>
      </dgm:prSet>
      <dgm:spPr/>
    </dgm:pt>
    <dgm:pt modelId="{05BF8DAC-ED05-D945-9242-52051ABEC8D9}" type="pres">
      <dgm:prSet presAssocID="{8EE7DAC3-85C5-4C85-BC9F-7D4DAA87D2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CA890DA-C812-8148-BA25-74CC9D26141B}" type="pres">
      <dgm:prSet presAssocID="{8EE7DAC3-85C5-4C85-BC9F-7D4DAA87D258}" presName="des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DAE1B1B-3E8A-ED4C-990C-BF3FBF85B80B}" type="pres">
      <dgm:prSet presAssocID="{8EE7DAC3-85C5-4C85-BC9F-7D4DAA87D258}" presName="EmptyPlaceHolder" presStyleCnt="0"/>
      <dgm:spPr/>
    </dgm:pt>
  </dgm:ptLst>
  <dgm:cxnLst>
    <dgm:cxn modelId="{1EC1D435-5DDE-DB40-91BC-2212045CBE72}" type="presOf" srcId="{6BE9166E-4D6E-4719-9421-48D56BC4AAD8}" destId="{5F121C00-B428-A745-87F3-AE11EBCC02DC}" srcOrd="0" destOrd="0" presId="urn:microsoft.com/office/officeart/2016/7/layout/AccentHomeChevronProcess"/>
    <dgm:cxn modelId="{090C5A42-188B-4B3D-B348-65D312D3837A}" srcId="{9AAAD01A-2FB3-43B5-AEBB-11F3D2601B9C}" destId="{6BE9166E-4D6E-4719-9421-48D56BC4AAD8}" srcOrd="0" destOrd="0" parTransId="{F5CA949B-928C-476C-A4D2-C1C2BA5CACFC}" sibTransId="{5F796F6B-A1D2-4888-9AAA-1EED0ED442A0}"/>
    <dgm:cxn modelId="{11934247-9266-6942-A609-DDE0A260EED0}" type="presOf" srcId="{8EE7DAC3-85C5-4C85-BC9F-7D4DAA87D258}" destId="{05BF8DAC-ED05-D945-9242-52051ABEC8D9}" srcOrd="0" destOrd="0" presId="urn:microsoft.com/office/officeart/2016/7/layout/AccentHomeChevronProcess"/>
    <dgm:cxn modelId="{2CF01C7D-01CC-744F-A51E-D737257A3814}" type="presOf" srcId="{9AAAD01A-2FB3-43B5-AEBB-11F3D2601B9C}" destId="{C47FF2BE-6520-D145-80AE-923310BDF308}" srcOrd="0" destOrd="0" presId="urn:microsoft.com/office/officeart/2016/7/layout/AccentHomeChevronProcess"/>
    <dgm:cxn modelId="{5A11CEA3-B171-4F40-8D74-6E4F25E59028}" type="presOf" srcId="{B8615E7F-28CD-4A54-B96F-D907833A3ED7}" destId="{2FEB060E-4825-FD49-98D0-EED72DD27AFA}" srcOrd="0" destOrd="0" presId="urn:microsoft.com/office/officeart/2016/7/layout/AccentHomeChevronProcess"/>
    <dgm:cxn modelId="{C25E75B1-8CDF-4392-A36D-0406EDC31C86}" srcId="{B8615E7F-28CD-4A54-B96F-D907833A3ED7}" destId="{8EE7DAC3-85C5-4C85-BC9F-7D4DAA87D258}" srcOrd="1" destOrd="0" parTransId="{685AA116-5DBC-413C-8989-A3AA897204FF}" sibTransId="{66E3104D-8827-47FD-9877-485DC8FCC791}"/>
    <dgm:cxn modelId="{3C1718B5-6309-47E5-B7DF-5C746DCEFC0C}" srcId="{B8615E7F-28CD-4A54-B96F-D907833A3ED7}" destId="{9AAAD01A-2FB3-43B5-AEBB-11F3D2601B9C}" srcOrd="0" destOrd="0" parTransId="{19FBD769-A8AD-4BE8-87AB-7F7780BBC080}" sibTransId="{E81D1FFA-96F8-48AF-BF5A-542513644287}"/>
    <dgm:cxn modelId="{FD4EBEC1-C5A9-4F18-8D43-8ADBFA7D568C}" srcId="{8EE7DAC3-85C5-4C85-BC9F-7D4DAA87D258}" destId="{74A703C8-DABD-48FB-987E-702C21E3EB12}" srcOrd="0" destOrd="0" parTransId="{C7DD8938-9F6B-48E1-9D34-95DC2FF663B9}" sibTransId="{9CFA78CD-4F07-4246-9B7A-D76641D184CF}"/>
    <dgm:cxn modelId="{B02004D3-E7E0-084B-BADD-616A576BEFFF}" type="presOf" srcId="{74A703C8-DABD-48FB-987E-702C21E3EB12}" destId="{7CA890DA-C812-8148-BA25-74CC9D26141B}" srcOrd="0" destOrd="0" presId="urn:microsoft.com/office/officeart/2016/7/layout/AccentHomeChevronProcess"/>
    <dgm:cxn modelId="{EF34C797-2683-4A4E-BBF6-2D464A676BBE}" type="presParOf" srcId="{2FEB060E-4825-FD49-98D0-EED72DD27AFA}" destId="{DA2A631F-5C64-BF4C-B616-99C9BF79269B}" srcOrd="0" destOrd="0" presId="urn:microsoft.com/office/officeart/2016/7/layout/AccentHomeChevronProcess"/>
    <dgm:cxn modelId="{99B7983D-DF1B-A741-9D9B-2665278E5FB7}" type="presParOf" srcId="{DA2A631F-5C64-BF4C-B616-99C9BF79269B}" destId="{09B4A44A-F436-D54B-A0AB-44B07B15725E}" srcOrd="0" destOrd="0" presId="urn:microsoft.com/office/officeart/2016/7/layout/AccentHomeChevronProcess"/>
    <dgm:cxn modelId="{76B74AB9-41F5-2543-9BAB-20A3F8D28070}" type="presParOf" srcId="{DA2A631F-5C64-BF4C-B616-99C9BF79269B}" destId="{C47FF2BE-6520-D145-80AE-923310BDF308}" srcOrd="1" destOrd="0" presId="urn:microsoft.com/office/officeart/2016/7/layout/AccentHomeChevronProcess"/>
    <dgm:cxn modelId="{9786B20F-B428-2449-84B5-E2687ED8ECCA}" type="presParOf" srcId="{DA2A631F-5C64-BF4C-B616-99C9BF79269B}" destId="{5F121C00-B428-A745-87F3-AE11EBCC02DC}" srcOrd="2" destOrd="0" presId="urn:microsoft.com/office/officeart/2016/7/layout/AccentHomeChevronProcess"/>
    <dgm:cxn modelId="{69E7A9A4-20D6-5847-A86E-E25D68F6F9BE}" type="presParOf" srcId="{DA2A631F-5C64-BF4C-B616-99C9BF79269B}" destId="{412A9AC3-FDF8-B448-8E11-8820946D8090}" srcOrd="3" destOrd="0" presId="urn:microsoft.com/office/officeart/2016/7/layout/AccentHomeChevronProcess"/>
    <dgm:cxn modelId="{AAFBBDC0-E014-0345-A963-E9C38D169869}" type="presParOf" srcId="{2FEB060E-4825-FD49-98D0-EED72DD27AFA}" destId="{4A79FA6B-AAE9-4942-9E2A-8A9396C92E20}" srcOrd="1" destOrd="0" presId="urn:microsoft.com/office/officeart/2016/7/layout/AccentHomeChevronProcess"/>
    <dgm:cxn modelId="{A0D8E65B-0561-1D4C-9EE4-3D8366186603}" type="presParOf" srcId="{2FEB060E-4825-FD49-98D0-EED72DD27AFA}" destId="{878B8A3C-EF07-DC4C-8AA2-59ADA378F869}" srcOrd="2" destOrd="0" presId="urn:microsoft.com/office/officeart/2016/7/layout/AccentHomeChevronProcess"/>
    <dgm:cxn modelId="{4E36C78D-8633-C545-9267-3A50A0CE980F}" type="presParOf" srcId="{878B8A3C-EF07-DC4C-8AA2-59ADA378F869}" destId="{1D29B59D-2AC3-ED4C-98F5-E7BA2228B9ED}" srcOrd="0" destOrd="0" presId="urn:microsoft.com/office/officeart/2016/7/layout/AccentHomeChevronProcess"/>
    <dgm:cxn modelId="{776B4B8A-FB7E-CE4B-A8B4-9FC69189EDAF}" type="presParOf" srcId="{878B8A3C-EF07-DC4C-8AA2-59ADA378F869}" destId="{05BF8DAC-ED05-D945-9242-52051ABEC8D9}" srcOrd="1" destOrd="0" presId="urn:microsoft.com/office/officeart/2016/7/layout/AccentHomeChevronProcess"/>
    <dgm:cxn modelId="{68AF05F6-4192-6C40-A98C-4BC4BDF8A4E6}" type="presParOf" srcId="{878B8A3C-EF07-DC4C-8AA2-59ADA378F869}" destId="{7CA890DA-C812-8148-BA25-74CC9D26141B}" srcOrd="2" destOrd="0" presId="urn:microsoft.com/office/officeart/2016/7/layout/AccentHomeChevronProcess"/>
    <dgm:cxn modelId="{B93EA047-C3B2-D04E-93F4-D78AF53C9E10}" type="presParOf" srcId="{878B8A3C-EF07-DC4C-8AA2-59ADA378F869}" destId="{4DAE1B1B-3E8A-ED4C-990C-BF3FBF85B80B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615E7F-28CD-4A54-B96F-D907833A3ED7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AD01A-2FB3-43B5-AEBB-11F3D2601B9C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April 6-10, 2020</a:t>
          </a:r>
          <a:endParaRPr lang="en-US" sz="2400" b="1" dirty="0"/>
        </a:p>
      </dgm:t>
    </dgm:pt>
    <dgm:pt modelId="{19FBD769-A8AD-4BE8-87AB-7F7780BBC080}" type="parTrans" cxnId="{3C1718B5-6309-47E5-B7DF-5C746DCEFC0C}">
      <dgm:prSet/>
      <dgm:spPr/>
      <dgm:t>
        <a:bodyPr/>
        <a:lstStyle/>
        <a:p>
          <a:endParaRPr lang="en-US"/>
        </a:p>
      </dgm:t>
    </dgm:pt>
    <dgm:pt modelId="{E81D1FFA-96F8-48AF-BF5A-542513644287}" type="sibTrans" cxnId="{3C1718B5-6309-47E5-B7DF-5C746DCEFC0C}">
      <dgm:prSet/>
      <dgm:spPr/>
      <dgm:t>
        <a:bodyPr/>
        <a:lstStyle/>
        <a:p>
          <a:endParaRPr lang="en-US"/>
        </a:p>
      </dgm:t>
    </dgm:pt>
    <dgm:pt modelId="{6BE9166E-4D6E-4719-9421-48D56BC4AAD8}">
      <dgm:prSet custT="1"/>
      <dgm:spPr/>
      <dgm:t>
        <a:bodyPr anchor="t"/>
        <a:lstStyle/>
        <a:p>
          <a:pPr algn="l"/>
          <a:r>
            <a:rPr lang="en-US" sz="2400" dirty="0"/>
            <a:t>virtual tutoring sessions</a:t>
          </a:r>
        </a:p>
      </dgm:t>
    </dgm:pt>
    <dgm:pt modelId="{F5CA949B-928C-476C-A4D2-C1C2BA5CACFC}" type="parTrans" cxnId="{090C5A42-188B-4B3D-B348-65D312D3837A}">
      <dgm:prSet/>
      <dgm:spPr/>
      <dgm:t>
        <a:bodyPr/>
        <a:lstStyle/>
        <a:p>
          <a:endParaRPr lang="en-US"/>
        </a:p>
      </dgm:t>
    </dgm:pt>
    <dgm:pt modelId="{5F796F6B-A1D2-4888-9AAA-1EED0ED442A0}" type="sibTrans" cxnId="{090C5A42-188B-4B3D-B348-65D312D3837A}">
      <dgm:prSet/>
      <dgm:spPr/>
      <dgm:t>
        <a:bodyPr/>
        <a:lstStyle/>
        <a:p>
          <a:endParaRPr lang="en-US"/>
        </a:p>
      </dgm:t>
    </dgm:pt>
    <dgm:pt modelId="{8EE7DAC3-85C5-4C85-BC9F-7D4DAA87D25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March 22 – April 10, 2020</a:t>
          </a:r>
          <a:endParaRPr lang="en-US" sz="2000" b="1" dirty="0"/>
        </a:p>
      </dgm:t>
    </dgm:pt>
    <dgm:pt modelId="{685AA116-5DBC-413C-8989-A3AA897204FF}" type="parTrans" cxnId="{C25E75B1-8CDF-4392-A36D-0406EDC31C86}">
      <dgm:prSet/>
      <dgm:spPr/>
      <dgm:t>
        <a:bodyPr/>
        <a:lstStyle/>
        <a:p>
          <a:endParaRPr lang="en-US"/>
        </a:p>
      </dgm:t>
    </dgm:pt>
    <dgm:pt modelId="{66E3104D-8827-47FD-9877-485DC8FCC791}" type="sibTrans" cxnId="{C25E75B1-8CDF-4392-A36D-0406EDC31C86}">
      <dgm:prSet/>
      <dgm:spPr/>
      <dgm:t>
        <a:bodyPr/>
        <a:lstStyle/>
        <a:p>
          <a:endParaRPr lang="en-US"/>
        </a:p>
      </dgm:t>
    </dgm:pt>
    <dgm:pt modelId="{74A703C8-DABD-48FB-987E-702C21E3EB12}">
      <dgm:prSet custT="1"/>
      <dgm:spPr/>
      <dgm:t>
        <a:bodyPr/>
        <a:lstStyle/>
        <a:p>
          <a:r>
            <a:rPr lang="en-US" sz="2400" dirty="0"/>
            <a:t>virtual tutoring sessions</a:t>
          </a:r>
        </a:p>
      </dgm:t>
    </dgm:pt>
    <dgm:pt modelId="{C7DD8938-9F6B-48E1-9D34-95DC2FF663B9}" type="parTrans" cxnId="{FD4EBEC1-C5A9-4F18-8D43-8ADBFA7D568C}">
      <dgm:prSet/>
      <dgm:spPr/>
      <dgm:t>
        <a:bodyPr/>
        <a:lstStyle/>
        <a:p>
          <a:endParaRPr lang="en-US"/>
        </a:p>
      </dgm:t>
    </dgm:pt>
    <dgm:pt modelId="{9CFA78CD-4F07-4246-9B7A-D76641D184CF}" type="sibTrans" cxnId="{FD4EBEC1-C5A9-4F18-8D43-8ADBFA7D568C}">
      <dgm:prSet/>
      <dgm:spPr/>
      <dgm:t>
        <a:bodyPr/>
        <a:lstStyle/>
        <a:p>
          <a:endParaRPr lang="en-US"/>
        </a:p>
      </dgm:t>
    </dgm:pt>
    <dgm:pt modelId="{2FEB060E-4825-FD49-98D0-EED72DD27AFA}" type="pres">
      <dgm:prSet presAssocID="{B8615E7F-28CD-4A54-B96F-D907833A3ED7}" presName="Name0" presStyleCnt="0">
        <dgm:presLayoutVars>
          <dgm:animLvl val="lvl"/>
          <dgm:resizeHandles val="exact"/>
        </dgm:presLayoutVars>
      </dgm:prSet>
      <dgm:spPr/>
    </dgm:pt>
    <dgm:pt modelId="{DA2A631F-5C64-BF4C-B616-99C9BF79269B}" type="pres">
      <dgm:prSet presAssocID="{9AAAD01A-2FB3-43B5-AEBB-11F3D2601B9C}" presName="composite" presStyleCnt="0"/>
      <dgm:spPr/>
    </dgm:pt>
    <dgm:pt modelId="{09B4A44A-F436-D54B-A0AB-44B07B15725E}" type="pres">
      <dgm:prSet presAssocID="{9AAAD01A-2FB3-43B5-AEBB-11F3D2601B9C}" presName="L" presStyleLbl="solidFgAcc1" presStyleIdx="0" presStyleCnt="2">
        <dgm:presLayoutVars>
          <dgm:chMax val="0"/>
          <dgm:chPref val="0"/>
        </dgm:presLayoutVars>
      </dgm:prSet>
      <dgm:spPr/>
    </dgm:pt>
    <dgm:pt modelId="{C47FF2BE-6520-D145-80AE-923310BDF308}" type="pres">
      <dgm:prSet presAssocID="{9AAAD01A-2FB3-43B5-AEBB-11F3D2601B9C}" presName="parTx" presStyleLbl="alignNode1" presStyleIdx="0" presStyleCnt="2" custLinFactNeighborX="-353">
        <dgm:presLayoutVars>
          <dgm:chMax val="0"/>
          <dgm:chPref val="0"/>
          <dgm:bulletEnabled val="1"/>
        </dgm:presLayoutVars>
      </dgm:prSet>
      <dgm:spPr/>
    </dgm:pt>
    <dgm:pt modelId="{5F121C00-B428-A745-87F3-AE11EBCC02DC}" type="pres">
      <dgm:prSet presAssocID="{9AAAD01A-2FB3-43B5-AEBB-11F3D2601B9C}" presName="des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12A9AC3-FDF8-B448-8E11-8820946D8090}" type="pres">
      <dgm:prSet presAssocID="{9AAAD01A-2FB3-43B5-AEBB-11F3D2601B9C}" presName="EmptyPlaceHolder" presStyleCnt="0"/>
      <dgm:spPr/>
    </dgm:pt>
    <dgm:pt modelId="{4A79FA6B-AAE9-4942-9E2A-8A9396C92E20}" type="pres">
      <dgm:prSet presAssocID="{E81D1FFA-96F8-48AF-BF5A-542513644287}" presName="space" presStyleCnt="0"/>
      <dgm:spPr/>
    </dgm:pt>
    <dgm:pt modelId="{878B8A3C-EF07-DC4C-8AA2-59ADA378F869}" type="pres">
      <dgm:prSet presAssocID="{8EE7DAC3-85C5-4C85-BC9F-7D4DAA87D258}" presName="composite" presStyleCnt="0"/>
      <dgm:spPr/>
    </dgm:pt>
    <dgm:pt modelId="{1D29B59D-2AC3-ED4C-98F5-E7BA2228B9ED}" type="pres">
      <dgm:prSet presAssocID="{8EE7DAC3-85C5-4C85-BC9F-7D4DAA87D258}" presName="L" presStyleLbl="solidFgAcc1" presStyleIdx="1" presStyleCnt="2">
        <dgm:presLayoutVars>
          <dgm:chMax val="0"/>
          <dgm:chPref val="0"/>
        </dgm:presLayoutVars>
      </dgm:prSet>
      <dgm:spPr/>
    </dgm:pt>
    <dgm:pt modelId="{05BF8DAC-ED05-D945-9242-52051ABEC8D9}" type="pres">
      <dgm:prSet presAssocID="{8EE7DAC3-85C5-4C85-BC9F-7D4DAA87D2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CA890DA-C812-8148-BA25-74CC9D26141B}" type="pres">
      <dgm:prSet presAssocID="{8EE7DAC3-85C5-4C85-BC9F-7D4DAA87D258}" presName="des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DAE1B1B-3E8A-ED4C-990C-BF3FBF85B80B}" type="pres">
      <dgm:prSet presAssocID="{8EE7DAC3-85C5-4C85-BC9F-7D4DAA87D258}" presName="EmptyPlaceHolder" presStyleCnt="0"/>
      <dgm:spPr/>
    </dgm:pt>
  </dgm:ptLst>
  <dgm:cxnLst>
    <dgm:cxn modelId="{1EC1D435-5DDE-DB40-91BC-2212045CBE72}" type="presOf" srcId="{6BE9166E-4D6E-4719-9421-48D56BC4AAD8}" destId="{5F121C00-B428-A745-87F3-AE11EBCC02DC}" srcOrd="0" destOrd="0" presId="urn:microsoft.com/office/officeart/2016/7/layout/AccentHomeChevronProcess"/>
    <dgm:cxn modelId="{090C5A42-188B-4B3D-B348-65D312D3837A}" srcId="{9AAAD01A-2FB3-43B5-AEBB-11F3D2601B9C}" destId="{6BE9166E-4D6E-4719-9421-48D56BC4AAD8}" srcOrd="0" destOrd="0" parTransId="{F5CA949B-928C-476C-A4D2-C1C2BA5CACFC}" sibTransId="{5F796F6B-A1D2-4888-9AAA-1EED0ED442A0}"/>
    <dgm:cxn modelId="{11934247-9266-6942-A609-DDE0A260EED0}" type="presOf" srcId="{8EE7DAC3-85C5-4C85-BC9F-7D4DAA87D258}" destId="{05BF8DAC-ED05-D945-9242-52051ABEC8D9}" srcOrd="0" destOrd="0" presId="urn:microsoft.com/office/officeart/2016/7/layout/AccentHomeChevronProcess"/>
    <dgm:cxn modelId="{2CF01C7D-01CC-744F-A51E-D737257A3814}" type="presOf" srcId="{9AAAD01A-2FB3-43B5-AEBB-11F3D2601B9C}" destId="{C47FF2BE-6520-D145-80AE-923310BDF308}" srcOrd="0" destOrd="0" presId="urn:microsoft.com/office/officeart/2016/7/layout/AccentHomeChevronProcess"/>
    <dgm:cxn modelId="{5A11CEA3-B171-4F40-8D74-6E4F25E59028}" type="presOf" srcId="{B8615E7F-28CD-4A54-B96F-D907833A3ED7}" destId="{2FEB060E-4825-FD49-98D0-EED72DD27AFA}" srcOrd="0" destOrd="0" presId="urn:microsoft.com/office/officeart/2016/7/layout/AccentHomeChevronProcess"/>
    <dgm:cxn modelId="{C25E75B1-8CDF-4392-A36D-0406EDC31C86}" srcId="{B8615E7F-28CD-4A54-B96F-D907833A3ED7}" destId="{8EE7DAC3-85C5-4C85-BC9F-7D4DAA87D258}" srcOrd="1" destOrd="0" parTransId="{685AA116-5DBC-413C-8989-A3AA897204FF}" sibTransId="{66E3104D-8827-47FD-9877-485DC8FCC791}"/>
    <dgm:cxn modelId="{3C1718B5-6309-47E5-B7DF-5C746DCEFC0C}" srcId="{B8615E7F-28CD-4A54-B96F-D907833A3ED7}" destId="{9AAAD01A-2FB3-43B5-AEBB-11F3D2601B9C}" srcOrd="0" destOrd="0" parTransId="{19FBD769-A8AD-4BE8-87AB-7F7780BBC080}" sibTransId="{E81D1FFA-96F8-48AF-BF5A-542513644287}"/>
    <dgm:cxn modelId="{FD4EBEC1-C5A9-4F18-8D43-8ADBFA7D568C}" srcId="{8EE7DAC3-85C5-4C85-BC9F-7D4DAA87D258}" destId="{74A703C8-DABD-48FB-987E-702C21E3EB12}" srcOrd="0" destOrd="0" parTransId="{C7DD8938-9F6B-48E1-9D34-95DC2FF663B9}" sibTransId="{9CFA78CD-4F07-4246-9B7A-D76641D184CF}"/>
    <dgm:cxn modelId="{B02004D3-E7E0-084B-BADD-616A576BEFFF}" type="presOf" srcId="{74A703C8-DABD-48FB-987E-702C21E3EB12}" destId="{7CA890DA-C812-8148-BA25-74CC9D26141B}" srcOrd="0" destOrd="0" presId="urn:microsoft.com/office/officeart/2016/7/layout/AccentHomeChevronProcess"/>
    <dgm:cxn modelId="{EF34C797-2683-4A4E-BBF6-2D464A676BBE}" type="presParOf" srcId="{2FEB060E-4825-FD49-98D0-EED72DD27AFA}" destId="{DA2A631F-5C64-BF4C-B616-99C9BF79269B}" srcOrd="0" destOrd="0" presId="urn:microsoft.com/office/officeart/2016/7/layout/AccentHomeChevronProcess"/>
    <dgm:cxn modelId="{99B7983D-DF1B-A741-9D9B-2665278E5FB7}" type="presParOf" srcId="{DA2A631F-5C64-BF4C-B616-99C9BF79269B}" destId="{09B4A44A-F436-D54B-A0AB-44B07B15725E}" srcOrd="0" destOrd="0" presId="urn:microsoft.com/office/officeart/2016/7/layout/AccentHomeChevronProcess"/>
    <dgm:cxn modelId="{76B74AB9-41F5-2543-9BAB-20A3F8D28070}" type="presParOf" srcId="{DA2A631F-5C64-BF4C-B616-99C9BF79269B}" destId="{C47FF2BE-6520-D145-80AE-923310BDF308}" srcOrd="1" destOrd="0" presId="urn:microsoft.com/office/officeart/2016/7/layout/AccentHomeChevronProcess"/>
    <dgm:cxn modelId="{9786B20F-B428-2449-84B5-E2687ED8ECCA}" type="presParOf" srcId="{DA2A631F-5C64-BF4C-B616-99C9BF79269B}" destId="{5F121C00-B428-A745-87F3-AE11EBCC02DC}" srcOrd="2" destOrd="0" presId="urn:microsoft.com/office/officeart/2016/7/layout/AccentHomeChevronProcess"/>
    <dgm:cxn modelId="{69E7A9A4-20D6-5847-A86E-E25D68F6F9BE}" type="presParOf" srcId="{DA2A631F-5C64-BF4C-B616-99C9BF79269B}" destId="{412A9AC3-FDF8-B448-8E11-8820946D8090}" srcOrd="3" destOrd="0" presId="urn:microsoft.com/office/officeart/2016/7/layout/AccentHomeChevronProcess"/>
    <dgm:cxn modelId="{AAFBBDC0-E014-0345-A963-E9C38D169869}" type="presParOf" srcId="{2FEB060E-4825-FD49-98D0-EED72DD27AFA}" destId="{4A79FA6B-AAE9-4942-9E2A-8A9396C92E20}" srcOrd="1" destOrd="0" presId="urn:microsoft.com/office/officeart/2016/7/layout/AccentHomeChevronProcess"/>
    <dgm:cxn modelId="{A0D8E65B-0561-1D4C-9EE4-3D8366186603}" type="presParOf" srcId="{2FEB060E-4825-FD49-98D0-EED72DD27AFA}" destId="{878B8A3C-EF07-DC4C-8AA2-59ADA378F869}" srcOrd="2" destOrd="0" presId="urn:microsoft.com/office/officeart/2016/7/layout/AccentHomeChevronProcess"/>
    <dgm:cxn modelId="{4E36C78D-8633-C545-9267-3A50A0CE980F}" type="presParOf" srcId="{878B8A3C-EF07-DC4C-8AA2-59ADA378F869}" destId="{1D29B59D-2AC3-ED4C-98F5-E7BA2228B9ED}" srcOrd="0" destOrd="0" presId="urn:microsoft.com/office/officeart/2016/7/layout/AccentHomeChevronProcess"/>
    <dgm:cxn modelId="{776B4B8A-FB7E-CE4B-A8B4-9FC69189EDAF}" type="presParOf" srcId="{878B8A3C-EF07-DC4C-8AA2-59ADA378F869}" destId="{05BF8DAC-ED05-D945-9242-52051ABEC8D9}" srcOrd="1" destOrd="0" presId="urn:microsoft.com/office/officeart/2016/7/layout/AccentHomeChevronProcess"/>
    <dgm:cxn modelId="{68AF05F6-4192-6C40-A98C-4BC4BDF8A4E6}" type="presParOf" srcId="{878B8A3C-EF07-DC4C-8AA2-59ADA378F869}" destId="{7CA890DA-C812-8148-BA25-74CC9D26141B}" srcOrd="2" destOrd="0" presId="urn:microsoft.com/office/officeart/2016/7/layout/AccentHomeChevronProcess"/>
    <dgm:cxn modelId="{B93EA047-C3B2-D04E-93F4-D78AF53C9E10}" type="presParOf" srcId="{878B8A3C-EF07-DC4C-8AA2-59ADA378F869}" destId="{4DAE1B1B-3E8A-ED4C-990C-BF3FBF85B80B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615E7F-28CD-4A54-B96F-D907833A3ED7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AD01A-2FB3-43B5-AEBB-11F3D2601B9C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b="1" dirty="0"/>
            <a:t>Spring 2019</a:t>
          </a:r>
        </a:p>
      </dgm:t>
    </dgm:pt>
    <dgm:pt modelId="{19FBD769-A8AD-4BE8-87AB-7F7780BBC080}" type="parTrans" cxnId="{3C1718B5-6309-47E5-B7DF-5C746DCEFC0C}">
      <dgm:prSet/>
      <dgm:spPr/>
      <dgm:t>
        <a:bodyPr/>
        <a:lstStyle/>
        <a:p>
          <a:endParaRPr lang="en-US"/>
        </a:p>
      </dgm:t>
    </dgm:pt>
    <dgm:pt modelId="{E81D1FFA-96F8-48AF-BF5A-542513644287}" type="sibTrans" cxnId="{3C1718B5-6309-47E5-B7DF-5C746DCEFC0C}">
      <dgm:prSet/>
      <dgm:spPr/>
      <dgm:t>
        <a:bodyPr/>
        <a:lstStyle/>
        <a:p>
          <a:endParaRPr lang="en-US"/>
        </a:p>
      </dgm:t>
    </dgm:pt>
    <dgm:pt modelId="{6BE9166E-4D6E-4719-9421-48D56BC4AAD8}">
      <dgm:prSet custT="1"/>
      <dgm:spPr/>
      <dgm:t>
        <a:bodyPr anchor="t"/>
        <a:lstStyle/>
        <a:p>
          <a:pPr algn="l"/>
          <a:r>
            <a:rPr lang="en-US" sz="2400" dirty="0"/>
            <a:t>students withdraw from 1,286 CRNs</a:t>
          </a:r>
        </a:p>
      </dgm:t>
    </dgm:pt>
    <dgm:pt modelId="{F5CA949B-928C-476C-A4D2-C1C2BA5CACFC}" type="parTrans" cxnId="{090C5A42-188B-4B3D-B348-65D312D3837A}">
      <dgm:prSet/>
      <dgm:spPr/>
      <dgm:t>
        <a:bodyPr/>
        <a:lstStyle/>
        <a:p>
          <a:endParaRPr lang="en-US"/>
        </a:p>
      </dgm:t>
    </dgm:pt>
    <dgm:pt modelId="{5F796F6B-A1D2-4888-9AAA-1EED0ED442A0}" type="sibTrans" cxnId="{090C5A42-188B-4B3D-B348-65D312D3837A}">
      <dgm:prSet/>
      <dgm:spPr/>
      <dgm:t>
        <a:bodyPr/>
        <a:lstStyle/>
        <a:p>
          <a:endParaRPr lang="en-US"/>
        </a:p>
      </dgm:t>
    </dgm:pt>
    <dgm:pt modelId="{8EE7DAC3-85C5-4C85-BC9F-7D4DAA87D25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/>
            <a:t>Spring 2020</a:t>
          </a:r>
          <a:endParaRPr lang="en-US" sz="2000" b="1" dirty="0"/>
        </a:p>
      </dgm:t>
    </dgm:pt>
    <dgm:pt modelId="{685AA116-5DBC-413C-8989-A3AA897204FF}" type="parTrans" cxnId="{C25E75B1-8CDF-4392-A36D-0406EDC31C86}">
      <dgm:prSet/>
      <dgm:spPr/>
      <dgm:t>
        <a:bodyPr/>
        <a:lstStyle/>
        <a:p>
          <a:endParaRPr lang="en-US"/>
        </a:p>
      </dgm:t>
    </dgm:pt>
    <dgm:pt modelId="{66E3104D-8827-47FD-9877-485DC8FCC791}" type="sibTrans" cxnId="{C25E75B1-8CDF-4392-A36D-0406EDC31C86}">
      <dgm:prSet/>
      <dgm:spPr/>
      <dgm:t>
        <a:bodyPr/>
        <a:lstStyle/>
        <a:p>
          <a:endParaRPr lang="en-US"/>
        </a:p>
      </dgm:t>
    </dgm:pt>
    <dgm:pt modelId="{74A703C8-DABD-48FB-987E-702C21E3EB12}">
      <dgm:prSet custT="1"/>
      <dgm:spPr/>
      <dgm:t>
        <a:bodyPr/>
        <a:lstStyle/>
        <a:p>
          <a:r>
            <a:rPr lang="en-US" sz="2400" dirty="0"/>
            <a:t>students withdraw from 700 CRNs</a:t>
          </a:r>
        </a:p>
      </dgm:t>
    </dgm:pt>
    <dgm:pt modelId="{C7DD8938-9F6B-48E1-9D34-95DC2FF663B9}" type="parTrans" cxnId="{FD4EBEC1-C5A9-4F18-8D43-8ADBFA7D568C}">
      <dgm:prSet/>
      <dgm:spPr/>
      <dgm:t>
        <a:bodyPr/>
        <a:lstStyle/>
        <a:p>
          <a:endParaRPr lang="en-US"/>
        </a:p>
      </dgm:t>
    </dgm:pt>
    <dgm:pt modelId="{9CFA78CD-4F07-4246-9B7A-D76641D184CF}" type="sibTrans" cxnId="{FD4EBEC1-C5A9-4F18-8D43-8ADBFA7D568C}">
      <dgm:prSet/>
      <dgm:spPr/>
      <dgm:t>
        <a:bodyPr/>
        <a:lstStyle/>
        <a:p>
          <a:endParaRPr lang="en-US"/>
        </a:p>
      </dgm:t>
    </dgm:pt>
    <dgm:pt modelId="{2FEB060E-4825-FD49-98D0-EED72DD27AFA}" type="pres">
      <dgm:prSet presAssocID="{B8615E7F-28CD-4A54-B96F-D907833A3ED7}" presName="Name0" presStyleCnt="0">
        <dgm:presLayoutVars>
          <dgm:animLvl val="lvl"/>
          <dgm:resizeHandles val="exact"/>
        </dgm:presLayoutVars>
      </dgm:prSet>
      <dgm:spPr/>
    </dgm:pt>
    <dgm:pt modelId="{DA2A631F-5C64-BF4C-B616-99C9BF79269B}" type="pres">
      <dgm:prSet presAssocID="{9AAAD01A-2FB3-43B5-AEBB-11F3D2601B9C}" presName="composite" presStyleCnt="0"/>
      <dgm:spPr/>
    </dgm:pt>
    <dgm:pt modelId="{09B4A44A-F436-D54B-A0AB-44B07B15725E}" type="pres">
      <dgm:prSet presAssocID="{9AAAD01A-2FB3-43B5-AEBB-11F3D2601B9C}" presName="L" presStyleLbl="solidFgAcc1" presStyleIdx="0" presStyleCnt="2">
        <dgm:presLayoutVars>
          <dgm:chMax val="0"/>
          <dgm:chPref val="0"/>
        </dgm:presLayoutVars>
      </dgm:prSet>
      <dgm:spPr/>
    </dgm:pt>
    <dgm:pt modelId="{C47FF2BE-6520-D145-80AE-923310BDF308}" type="pres">
      <dgm:prSet presAssocID="{9AAAD01A-2FB3-43B5-AEBB-11F3D2601B9C}" presName="parTx" presStyleLbl="alignNode1" presStyleIdx="0" presStyleCnt="2" custLinFactNeighborX="-353">
        <dgm:presLayoutVars>
          <dgm:chMax val="0"/>
          <dgm:chPref val="0"/>
          <dgm:bulletEnabled val="1"/>
        </dgm:presLayoutVars>
      </dgm:prSet>
      <dgm:spPr/>
    </dgm:pt>
    <dgm:pt modelId="{5F121C00-B428-A745-87F3-AE11EBCC02DC}" type="pres">
      <dgm:prSet presAssocID="{9AAAD01A-2FB3-43B5-AEBB-11F3D2601B9C}" presName="des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12A9AC3-FDF8-B448-8E11-8820946D8090}" type="pres">
      <dgm:prSet presAssocID="{9AAAD01A-2FB3-43B5-AEBB-11F3D2601B9C}" presName="EmptyPlaceHolder" presStyleCnt="0"/>
      <dgm:spPr/>
    </dgm:pt>
    <dgm:pt modelId="{4A79FA6B-AAE9-4942-9E2A-8A9396C92E20}" type="pres">
      <dgm:prSet presAssocID="{E81D1FFA-96F8-48AF-BF5A-542513644287}" presName="space" presStyleCnt="0"/>
      <dgm:spPr/>
    </dgm:pt>
    <dgm:pt modelId="{878B8A3C-EF07-DC4C-8AA2-59ADA378F869}" type="pres">
      <dgm:prSet presAssocID="{8EE7DAC3-85C5-4C85-BC9F-7D4DAA87D258}" presName="composite" presStyleCnt="0"/>
      <dgm:spPr/>
    </dgm:pt>
    <dgm:pt modelId="{1D29B59D-2AC3-ED4C-98F5-E7BA2228B9ED}" type="pres">
      <dgm:prSet presAssocID="{8EE7DAC3-85C5-4C85-BC9F-7D4DAA87D258}" presName="L" presStyleLbl="solidFgAcc1" presStyleIdx="1" presStyleCnt="2">
        <dgm:presLayoutVars>
          <dgm:chMax val="0"/>
          <dgm:chPref val="0"/>
        </dgm:presLayoutVars>
      </dgm:prSet>
      <dgm:spPr/>
    </dgm:pt>
    <dgm:pt modelId="{05BF8DAC-ED05-D945-9242-52051ABEC8D9}" type="pres">
      <dgm:prSet presAssocID="{8EE7DAC3-85C5-4C85-BC9F-7D4DAA87D2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CA890DA-C812-8148-BA25-74CC9D26141B}" type="pres">
      <dgm:prSet presAssocID="{8EE7DAC3-85C5-4C85-BC9F-7D4DAA87D258}" presName="des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DAE1B1B-3E8A-ED4C-990C-BF3FBF85B80B}" type="pres">
      <dgm:prSet presAssocID="{8EE7DAC3-85C5-4C85-BC9F-7D4DAA87D258}" presName="EmptyPlaceHolder" presStyleCnt="0"/>
      <dgm:spPr/>
    </dgm:pt>
  </dgm:ptLst>
  <dgm:cxnLst>
    <dgm:cxn modelId="{1EC1D435-5DDE-DB40-91BC-2212045CBE72}" type="presOf" srcId="{6BE9166E-4D6E-4719-9421-48D56BC4AAD8}" destId="{5F121C00-B428-A745-87F3-AE11EBCC02DC}" srcOrd="0" destOrd="0" presId="urn:microsoft.com/office/officeart/2016/7/layout/AccentHomeChevronProcess"/>
    <dgm:cxn modelId="{090C5A42-188B-4B3D-B348-65D312D3837A}" srcId="{9AAAD01A-2FB3-43B5-AEBB-11F3D2601B9C}" destId="{6BE9166E-4D6E-4719-9421-48D56BC4AAD8}" srcOrd="0" destOrd="0" parTransId="{F5CA949B-928C-476C-A4D2-C1C2BA5CACFC}" sibTransId="{5F796F6B-A1D2-4888-9AAA-1EED0ED442A0}"/>
    <dgm:cxn modelId="{11934247-9266-6942-A609-DDE0A260EED0}" type="presOf" srcId="{8EE7DAC3-85C5-4C85-BC9F-7D4DAA87D258}" destId="{05BF8DAC-ED05-D945-9242-52051ABEC8D9}" srcOrd="0" destOrd="0" presId="urn:microsoft.com/office/officeart/2016/7/layout/AccentHomeChevronProcess"/>
    <dgm:cxn modelId="{2CF01C7D-01CC-744F-A51E-D737257A3814}" type="presOf" srcId="{9AAAD01A-2FB3-43B5-AEBB-11F3D2601B9C}" destId="{C47FF2BE-6520-D145-80AE-923310BDF308}" srcOrd="0" destOrd="0" presId="urn:microsoft.com/office/officeart/2016/7/layout/AccentHomeChevronProcess"/>
    <dgm:cxn modelId="{5A11CEA3-B171-4F40-8D74-6E4F25E59028}" type="presOf" srcId="{B8615E7F-28CD-4A54-B96F-D907833A3ED7}" destId="{2FEB060E-4825-FD49-98D0-EED72DD27AFA}" srcOrd="0" destOrd="0" presId="urn:microsoft.com/office/officeart/2016/7/layout/AccentHomeChevronProcess"/>
    <dgm:cxn modelId="{C25E75B1-8CDF-4392-A36D-0406EDC31C86}" srcId="{B8615E7F-28CD-4A54-B96F-D907833A3ED7}" destId="{8EE7DAC3-85C5-4C85-BC9F-7D4DAA87D258}" srcOrd="1" destOrd="0" parTransId="{685AA116-5DBC-413C-8989-A3AA897204FF}" sibTransId="{66E3104D-8827-47FD-9877-485DC8FCC791}"/>
    <dgm:cxn modelId="{3C1718B5-6309-47E5-B7DF-5C746DCEFC0C}" srcId="{B8615E7F-28CD-4A54-B96F-D907833A3ED7}" destId="{9AAAD01A-2FB3-43B5-AEBB-11F3D2601B9C}" srcOrd="0" destOrd="0" parTransId="{19FBD769-A8AD-4BE8-87AB-7F7780BBC080}" sibTransId="{E81D1FFA-96F8-48AF-BF5A-542513644287}"/>
    <dgm:cxn modelId="{FD4EBEC1-C5A9-4F18-8D43-8ADBFA7D568C}" srcId="{8EE7DAC3-85C5-4C85-BC9F-7D4DAA87D258}" destId="{74A703C8-DABD-48FB-987E-702C21E3EB12}" srcOrd="0" destOrd="0" parTransId="{C7DD8938-9F6B-48E1-9D34-95DC2FF663B9}" sibTransId="{9CFA78CD-4F07-4246-9B7A-D76641D184CF}"/>
    <dgm:cxn modelId="{B02004D3-E7E0-084B-BADD-616A576BEFFF}" type="presOf" srcId="{74A703C8-DABD-48FB-987E-702C21E3EB12}" destId="{7CA890DA-C812-8148-BA25-74CC9D26141B}" srcOrd="0" destOrd="0" presId="urn:microsoft.com/office/officeart/2016/7/layout/AccentHomeChevronProcess"/>
    <dgm:cxn modelId="{EF34C797-2683-4A4E-BBF6-2D464A676BBE}" type="presParOf" srcId="{2FEB060E-4825-FD49-98D0-EED72DD27AFA}" destId="{DA2A631F-5C64-BF4C-B616-99C9BF79269B}" srcOrd="0" destOrd="0" presId="urn:microsoft.com/office/officeart/2016/7/layout/AccentHomeChevronProcess"/>
    <dgm:cxn modelId="{99B7983D-DF1B-A741-9D9B-2665278E5FB7}" type="presParOf" srcId="{DA2A631F-5C64-BF4C-B616-99C9BF79269B}" destId="{09B4A44A-F436-D54B-A0AB-44B07B15725E}" srcOrd="0" destOrd="0" presId="urn:microsoft.com/office/officeart/2016/7/layout/AccentHomeChevronProcess"/>
    <dgm:cxn modelId="{76B74AB9-41F5-2543-9BAB-20A3F8D28070}" type="presParOf" srcId="{DA2A631F-5C64-BF4C-B616-99C9BF79269B}" destId="{C47FF2BE-6520-D145-80AE-923310BDF308}" srcOrd="1" destOrd="0" presId="urn:microsoft.com/office/officeart/2016/7/layout/AccentHomeChevronProcess"/>
    <dgm:cxn modelId="{9786B20F-B428-2449-84B5-E2687ED8ECCA}" type="presParOf" srcId="{DA2A631F-5C64-BF4C-B616-99C9BF79269B}" destId="{5F121C00-B428-A745-87F3-AE11EBCC02DC}" srcOrd="2" destOrd="0" presId="urn:microsoft.com/office/officeart/2016/7/layout/AccentHomeChevronProcess"/>
    <dgm:cxn modelId="{69E7A9A4-20D6-5847-A86E-E25D68F6F9BE}" type="presParOf" srcId="{DA2A631F-5C64-BF4C-B616-99C9BF79269B}" destId="{412A9AC3-FDF8-B448-8E11-8820946D8090}" srcOrd="3" destOrd="0" presId="urn:microsoft.com/office/officeart/2016/7/layout/AccentHomeChevronProcess"/>
    <dgm:cxn modelId="{AAFBBDC0-E014-0345-A963-E9C38D169869}" type="presParOf" srcId="{2FEB060E-4825-FD49-98D0-EED72DD27AFA}" destId="{4A79FA6B-AAE9-4942-9E2A-8A9396C92E20}" srcOrd="1" destOrd="0" presId="urn:microsoft.com/office/officeart/2016/7/layout/AccentHomeChevronProcess"/>
    <dgm:cxn modelId="{A0D8E65B-0561-1D4C-9EE4-3D8366186603}" type="presParOf" srcId="{2FEB060E-4825-FD49-98D0-EED72DD27AFA}" destId="{878B8A3C-EF07-DC4C-8AA2-59ADA378F869}" srcOrd="2" destOrd="0" presId="urn:microsoft.com/office/officeart/2016/7/layout/AccentHomeChevronProcess"/>
    <dgm:cxn modelId="{4E36C78D-8633-C545-9267-3A50A0CE980F}" type="presParOf" srcId="{878B8A3C-EF07-DC4C-8AA2-59ADA378F869}" destId="{1D29B59D-2AC3-ED4C-98F5-E7BA2228B9ED}" srcOrd="0" destOrd="0" presId="urn:microsoft.com/office/officeart/2016/7/layout/AccentHomeChevronProcess"/>
    <dgm:cxn modelId="{776B4B8A-FB7E-CE4B-A8B4-9FC69189EDAF}" type="presParOf" srcId="{878B8A3C-EF07-DC4C-8AA2-59ADA378F869}" destId="{05BF8DAC-ED05-D945-9242-52051ABEC8D9}" srcOrd="1" destOrd="0" presId="urn:microsoft.com/office/officeart/2016/7/layout/AccentHomeChevronProcess"/>
    <dgm:cxn modelId="{68AF05F6-4192-6C40-A98C-4BC4BDF8A4E6}" type="presParOf" srcId="{878B8A3C-EF07-DC4C-8AA2-59ADA378F869}" destId="{7CA890DA-C812-8148-BA25-74CC9D26141B}" srcOrd="2" destOrd="0" presId="urn:microsoft.com/office/officeart/2016/7/layout/AccentHomeChevronProcess"/>
    <dgm:cxn modelId="{B93EA047-C3B2-D04E-93F4-D78AF53C9E10}" type="presParOf" srcId="{878B8A3C-EF07-DC4C-8AA2-59ADA378F869}" destId="{4DAE1B1B-3E8A-ED4C-990C-BF3FBF85B80B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615E7F-28CD-4A54-B96F-D907833A3ED7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AD01A-2FB3-43B5-AEBB-11F3D2601B9C}">
      <dgm:prSet custT="1"/>
      <dgm:spPr/>
      <dgm:t>
        <a:bodyPr/>
        <a:lstStyle/>
        <a:p>
          <a:pPr algn="l"/>
          <a:endParaRPr lang="en-US" sz="2400" b="1" dirty="0"/>
        </a:p>
      </dgm:t>
    </dgm:pt>
    <dgm:pt modelId="{19FBD769-A8AD-4BE8-87AB-7F7780BBC080}" type="parTrans" cxnId="{3C1718B5-6309-47E5-B7DF-5C746DCEFC0C}">
      <dgm:prSet/>
      <dgm:spPr/>
      <dgm:t>
        <a:bodyPr/>
        <a:lstStyle/>
        <a:p>
          <a:pPr algn="l"/>
          <a:endParaRPr lang="en-US"/>
        </a:p>
      </dgm:t>
    </dgm:pt>
    <dgm:pt modelId="{E81D1FFA-96F8-48AF-BF5A-542513644287}" type="sibTrans" cxnId="{3C1718B5-6309-47E5-B7DF-5C746DCEFC0C}">
      <dgm:prSet/>
      <dgm:spPr/>
      <dgm:t>
        <a:bodyPr/>
        <a:lstStyle/>
        <a:p>
          <a:pPr algn="l"/>
          <a:endParaRPr lang="en-US"/>
        </a:p>
      </dgm:t>
    </dgm:pt>
    <dgm:pt modelId="{6BE9166E-4D6E-4719-9421-48D56BC4AAD8}">
      <dgm:prSet custT="1"/>
      <dgm:spPr/>
      <dgm:t>
        <a:bodyPr anchor="t"/>
        <a:lstStyle/>
        <a:p>
          <a:pPr algn="l"/>
          <a:r>
            <a:rPr lang="en-US" sz="2800" dirty="0"/>
            <a:t> </a:t>
          </a:r>
        </a:p>
        <a:p>
          <a:pPr algn="l"/>
          <a:r>
            <a:rPr lang="en-US" sz="3600" b="0" i="0" u="none" dirty="0"/>
            <a:t>faculty and staff registrations</a:t>
          </a:r>
        </a:p>
        <a:p>
          <a:pPr algn="l"/>
          <a:endParaRPr lang="en-US" sz="2800" dirty="0"/>
        </a:p>
      </dgm:t>
    </dgm:pt>
    <dgm:pt modelId="{F5CA949B-928C-476C-A4D2-C1C2BA5CACFC}" type="parTrans" cxnId="{090C5A42-188B-4B3D-B348-65D312D3837A}">
      <dgm:prSet/>
      <dgm:spPr/>
      <dgm:t>
        <a:bodyPr/>
        <a:lstStyle/>
        <a:p>
          <a:pPr algn="l"/>
          <a:endParaRPr lang="en-US"/>
        </a:p>
      </dgm:t>
    </dgm:pt>
    <dgm:pt modelId="{5F796F6B-A1D2-4888-9AAA-1EED0ED442A0}" type="sibTrans" cxnId="{090C5A42-188B-4B3D-B348-65D312D3837A}">
      <dgm:prSet/>
      <dgm:spPr/>
      <dgm:t>
        <a:bodyPr/>
        <a:lstStyle/>
        <a:p>
          <a:pPr algn="l"/>
          <a:endParaRPr lang="en-US"/>
        </a:p>
      </dgm:t>
    </dgm:pt>
    <dgm:pt modelId="{2FEB060E-4825-FD49-98D0-EED72DD27AFA}" type="pres">
      <dgm:prSet presAssocID="{B8615E7F-28CD-4A54-B96F-D907833A3ED7}" presName="Name0" presStyleCnt="0">
        <dgm:presLayoutVars>
          <dgm:animLvl val="lvl"/>
          <dgm:resizeHandles val="exact"/>
        </dgm:presLayoutVars>
      </dgm:prSet>
      <dgm:spPr/>
    </dgm:pt>
    <dgm:pt modelId="{DA2A631F-5C64-BF4C-B616-99C9BF79269B}" type="pres">
      <dgm:prSet presAssocID="{9AAAD01A-2FB3-43B5-AEBB-11F3D2601B9C}" presName="composite" presStyleCnt="0"/>
      <dgm:spPr/>
    </dgm:pt>
    <dgm:pt modelId="{09B4A44A-F436-D54B-A0AB-44B07B15725E}" type="pres">
      <dgm:prSet presAssocID="{9AAAD01A-2FB3-43B5-AEBB-11F3D2601B9C}" presName="L" presStyleLbl="solidFgAcc1" presStyleIdx="0" presStyleCnt="1">
        <dgm:presLayoutVars>
          <dgm:chMax val="0"/>
          <dgm:chPref val="0"/>
        </dgm:presLayoutVars>
      </dgm:prSet>
      <dgm:spPr/>
    </dgm:pt>
    <dgm:pt modelId="{C47FF2BE-6520-D145-80AE-923310BDF308}" type="pres">
      <dgm:prSet presAssocID="{9AAAD01A-2FB3-43B5-AEBB-11F3D2601B9C}" presName="parTx" presStyleLbl="alignNode1" presStyleIdx="0" presStyleCnt="1" custScaleY="128284" custLinFactNeighborX="-15" custLinFactNeighborY="-42220">
        <dgm:presLayoutVars>
          <dgm:chMax val="0"/>
          <dgm:chPref val="0"/>
          <dgm:bulletEnabled val="1"/>
        </dgm:presLayoutVars>
      </dgm:prSet>
      <dgm:spPr/>
    </dgm:pt>
    <dgm:pt modelId="{5F121C00-B428-A745-87F3-AE11EBCC02DC}" type="pres">
      <dgm:prSet presAssocID="{9AAAD01A-2FB3-43B5-AEBB-11F3D2601B9C}" presName="des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12A9AC3-FDF8-B448-8E11-8820946D8090}" type="pres">
      <dgm:prSet presAssocID="{9AAAD01A-2FB3-43B5-AEBB-11F3D2601B9C}" presName="EmptyPlaceHolder" presStyleCnt="0"/>
      <dgm:spPr/>
    </dgm:pt>
  </dgm:ptLst>
  <dgm:cxnLst>
    <dgm:cxn modelId="{1EC1D435-5DDE-DB40-91BC-2212045CBE72}" type="presOf" srcId="{6BE9166E-4D6E-4719-9421-48D56BC4AAD8}" destId="{5F121C00-B428-A745-87F3-AE11EBCC02DC}" srcOrd="0" destOrd="0" presId="urn:microsoft.com/office/officeart/2016/7/layout/AccentHomeChevronProcess"/>
    <dgm:cxn modelId="{090C5A42-188B-4B3D-B348-65D312D3837A}" srcId="{9AAAD01A-2FB3-43B5-AEBB-11F3D2601B9C}" destId="{6BE9166E-4D6E-4719-9421-48D56BC4AAD8}" srcOrd="0" destOrd="0" parTransId="{F5CA949B-928C-476C-A4D2-C1C2BA5CACFC}" sibTransId="{5F796F6B-A1D2-4888-9AAA-1EED0ED442A0}"/>
    <dgm:cxn modelId="{2CF01C7D-01CC-744F-A51E-D737257A3814}" type="presOf" srcId="{9AAAD01A-2FB3-43B5-AEBB-11F3D2601B9C}" destId="{C47FF2BE-6520-D145-80AE-923310BDF308}" srcOrd="0" destOrd="0" presId="urn:microsoft.com/office/officeart/2016/7/layout/AccentHomeChevronProcess"/>
    <dgm:cxn modelId="{5A11CEA3-B171-4F40-8D74-6E4F25E59028}" type="presOf" srcId="{B8615E7F-28CD-4A54-B96F-D907833A3ED7}" destId="{2FEB060E-4825-FD49-98D0-EED72DD27AFA}" srcOrd="0" destOrd="0" presId="urn:microsoft.com/office/officeart/2016/7/layout/AccentHomeChevronProcess"/>
    <dgm:cxn modelId="{3C1718B5-6309-47E5-B7DF-5C746DCEFC0C}" srcId="{B8615E7F-28CD-4A54-B96F-D907833A3ED7}" destId="{9AAAD01A-2FB3-43B5-AEBB-11F3D2601B9C}" srcOrd="0" destOrd="0" parTransId="{19FBD769-A8AD-4BE8-87AB-7F7780BBC080}" sibTransId="{E81D1FFA-96F8-48AF-BF5A-542513644287}"/>
    <dgm:cxn modelId="{EF34C797-2683-4A4E-BBF6-2D464A676BBE}" type="presParOf" srcId="{2FEB060E-4825-FD49-98D0-EED72DD27AFA}" destId="{DA2A631F-5C64-BF4C-B616-99C9BF79269B}" srcOrd="0" destOrd="0" presId="urn:microsoft.com/office/officeart/2016/7/layout/AccentHomeChevronProcess"/>
    <dgm:cxn modelId="{99B7983D-DF1B-A741-9D9B-2665278E5FB7}" type="presParOf" srcId="{DA2A631F-5C64-BF4C-B616-99C9BF79269B}" destId="{09B4A44A-F436-D54B-A0AB-44B07B15725E}" srcOrd="0" destOrd="0" presId="urn:microsoft.com/office/officeart/2016/7/layout/AccentHomeChevronProcess"/>
    <dgm:cxn modelId="{76B74AB9-41F5-2543-9BAB-20A3F8D28070}" type="presParOf" srcId="{DA2A631F-5C64-BF4C-B616-99C9BF79269B}" destId="{C47FF2BE-6520-D145-80AE-923310BDF308}" srcOrd="1" destOrd="0" presId="urn:microsoft.com/office/officeart/2016/7/layout/AccentHomeChevronProcess"/>
    <dgm:cxn modelId="{9786B20F-B428-2449-84B5-E2687ED8ECCA}" type="presParOf" srcId="{DA2A631F-5C64-BF4C-B616-99C9BF79269B}" destId="{5F121C00-B428-A745-87F3-AE11EBCC02DC}" srcOrd="2" destOrd="0" presId="urn:microsoft.com/office/officeart/2016/7/layout/AccentHomeChevronProcess"/>
    <dgm:cxn modelId="{69E7A9A4-20D6-5847-A86E-E25D68F6F9BE}" type="presParOf" srcId="{DA2A631F-5C64-BF4C-B616-99C9BF79269B}" destId="{412A9AC3-FDF8-B448-8E11-8820946D8090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615E7F-28CD-4A54-B96F-D907833A3ED7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AD01A-2FB3-43B5-AEBB-11F3D2601B9C}">
      <dgm:prSet custT="1"/>
      <dgm:spPr/>
      <dgm:t>
        <a:bodyPr/>
        <a:lstStyle/>
        <a:p>
          <a:pPr algn="l"/>
          <a:endParaRPr lang="en-US" sz="2400" b="1" dirty="0"/>
        </a:p>
      </dgm:t>
    </dgm:pt>
    <dgm:pt modelId="{19FBD769-A8AD-4BE8-87AB-7F7780BBC080}" type="parTrans" cxnId="{3C1718B5-6309-47E5-B7DF-5C746DCEFC0C}">
      <dgm:prSet/>
      <dgm:spPr/>
      <dgm:t>
        <a:bodyPr/>
        <a:lstStyle/>
        <a:p>
          <a:pPr algn="l"/>
          <a:endParaRPr lang="en-US"/>
        </a:p>
      </dgm:t>
    </dgm:pt>
    <dgm:pt modelId="{E81D1FFA-96F8-48AF-BF5A-542513644287}" type="sibTrans" cxnId="{3C1718B5-6309-47E5-B7DF-5C746DCEFC0C}">
      <dgm:prSet/>
      <dgm:spPr/>
      <dgm:t>
        <a:bodyPr/>
        <a:lstStyle/>
        <a:p>
          <a:pPr algn="l"/>
          <a:endParaRPr lang="en-US"/>
        </a:p>
      </dgm:t>
    </dgm:pt>
    <dgm:pt modelId="{6BE9166E-4D6E-4719-9421-48D56BC4AAD8}">
      <dgm:prSet custT="1"/>
      <dgm:spPr/>
      <dgm:t>
        <a:bodyPr anchor="t"/>
        <a:lstStyle/>
        <a:p>
          <a:pPr algn="l"/>
          <a:r>
            <a:rPr lang="en-US" sz="2000" dirty="0"/>
            <a:t> </a:t>
          </a:r>
        </a:p>
        <a:p>
          <a:pPr algn="l"/>
          <a:r>
            <a:rPr lang="en-US" sz="2800" dirty="0"/>
            <a:t>tutoring sessions for all Learning Centers</a:t>
          </a:r>
          <a:endParaRPr lang="en-US" sz="2000" dirty="0"/>
        </a:p>
      </dgm:t>
    </dgm:pt>
    <dgm:pt modelId="{F5CA949B-928C-476C-A4D2-C1C2BA5CACFC}" type="parTrans" cxnId="{090C5A42-188B-4B3D-B348-65D312D3837A}">
      <dgm:prSet/>
      <dgm:spPr/>
      <dgm:t>
        <a:bodyPr/>
        <a:lstStyle/>
        <a:p>
          <a:pPr algn="l"/>
          <a:endParaRPr lang="en-US"/>
        </a:p>
      </dgm:t>
    </dgm:pt>
    <dgm:pt modelId="{5F796F6B-A1D2-4888-9AAA-1EED0ED442A0}" type="sibTrans" cxnId="{090C5A42-188B-4B3D-B348-65D312D3837A}">
      <dgm:prSet/>
      <dgm:spPr/>
      <dgm:t>
        <a:bodyPr/>
        <a:lstStyle/>
        <a:p>
          <a:pPr algn="l"/>
          <a:endParaRPr lang="en-US"/>
        </a:p>
      </dgm:t>
    </dgm:pt>
    <dgm:pt modelId="{2FEB060E-4825-FD49-98D0-EED72DD27AFA}" type="pres">
      <dgm:prSet presAssocID="{B8615E7F-28CD-4A54-B96F-D907833A3ED7}" presName="Name0" presStyleCnt="0">
        <dgm:presLayoutVars>
          <dgm:animLvl val="lvl"/>
          <dgm:resizeHandles val="exact"/>
        </dgm:presLayoutVars>
      </dgm:prSet>
      <dgm:spPr/>
    </dgm:pt>
    <dgm:pt modelId="{DA2A631F-5C64-BF4C-B616-99C9BF79269B}" type="pres">
      <dgm:prSet presAssocID="{9AAAD01A-2FB3-43B5-AEBB-11F3D2601B9C}" presName="composite" presStyleCnt="0"/>
      <dgm:spPr/>
    </dgm:pt>
    <dgm:pt modelId="{09B4A44A-F436-D54B-A0AB-44B07B15725E}" type="pres">
      <dgm:prSet presAssocID="{9AAAD01A-2FB3-43B5-AEBB-11F3D2601B9C}" presName="L" presStyleLbl="solidFgAcc1" presStyleIdx="0" presStyleCnt="1">
        <dgm:presLayoutVars>
          <dgm:chMax val="0"/>
          <dgm:chPref val="0"/>
        </dgm:presLayoutVars>
      </dgm:prSet>
      <dgm:spPr/>
    </dgm:pt>
    <dgm:pt modelId="{C47FF2BE-6520-D145-80AE-923310BDF308}" type="pres">
      <dgm:prSet presAssocID="{9AAAD01A-2FB3-43B5-AEBB-11F3D2601B9C}" presName="parTx" presStyleLbl="alignNode1" presStyleIdx="0" presStyleCnt="1" custLinFactNeighborX="-15" custLinFactNeighborY="-42220">
        <dgm:presLayoutVars>
          <dgm:chMax val="0"/>
          <dgm:chPref val="0"/>
          <dgm:bulletEnabled val="1"/>
        </dgm:presLayoutVars>
      </dgm:prSet>
      <dgm:spPr/>
    </dgm:pt>
    <dgm:pt modelId="{5F121C00-B428-A745-87F3-AE11EBCC02DC}" type="pres">
      <dgm:prSet presAssocID="{9AAAD01A-2FB3-43B5-AEBB-11F3D2601B9C}" presName="des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412A9AC3-FDF8-B448-8E11-8820946D8090}" type="pres">
      <dgm:prSet presAssocID="{9AAAD01A-2FB3-43B5-AEBB-11F3D2601B9C}" presName="EmptyPlaceHolder" presStyleCnt="0"/>
      <dgm:spPr/>
    </dgm:pt>
  </dgm:ptLst>
  <dgm:cxnLst>
    <dgm:cxn modelId="{1EC1D435-5DDE-DB40-91BC-2212045CBE72}" type="presOf" srcId="{6BE9166E-4D6E-4719-9421-48D56BC4AAD8}" destId="{5F121C00-B428-A745-87F3-AE11EBCC02DC}" srcOrd="0" destOrd="0" presId="urn:microsoft.com/office/officeart/2016/7/layout/AccentHomeChevronProcess"/>
    <dgm:cxn modelId="{090C5A42-188B-4B3D-B348-65D312D3837A}" srcId="{9AAAD01A-2FB3-43B5-AEBB-11F3D2601B9C}" destId="{6BE9166E-4D6E-4719-9421-48D56BC4AAD8}" srcOrd="0" destOrd="0" parTransId="{F5CA949B-928C-476C-A4D2-C1C2BA5CACFC}" sibTransId="{5F796F6B-A1D2-4888-9AAA-1EED0ED442A0}"/>
    <dgm:cxn modelId="{2CF01C7D-01CC-744F-A51E-D737257A3814}" type="presOf" srcId="{9AAAD01A-2FB3-43B5-AEBB-11F3D2601B9C}" destId="{C47FF2BE-6520-D145-80AE-923310BDF308}" srcOrd="0" destOrd="0" presId="urn:microsoft.com/office/officeart/2016/7/layout/AccentHomeChevronProcess"/>
    <dgm:cxn modelId="{5A11CEA3-B171-4F40-8D74-6E4F25E59028}" type="presOf" srcId="{B8615E7F-28CD-4A54-B96F-D907833A3ED7}" destId="{2FEB060E-4825-FD49-98D0-EED72DD27AFA}" srcOrd="0" destOrd="0" presId="urn:microsoft.com/office/officeart/2016/7/layout/AccentHomeChevronProcess"/>
    <dgm:cxn modelId="{3C1718B5-6309-47E5-B7DF-5C746DCEFC0C}" srcId="{B8615E7F-28CD-4A54-B96F-D907833A3ED7}" destId="{9AAAD01A-2FB3-43B5-AEBB-11F3D2601B9C}" srcOrd="0" destOrd="0" parTransId="{19FBD769-A8AD-4BE8-87AB-7F7780BBC080}" sibTransId="{E81D1FFA-96F8-48AF-BF5A-542513644287}"/>
    <dgm:cxn modelId="{EF34C797-2683-4A4E-BBF6-2D464A676BBE}" type="presParOf" srcId="{2FEB060E-4825-FD49-98D0-EED72DD27AFA}" destId="{DA2A631F-5C64-BF4C-B616-99C9BF79269B}" srcOrd="0" destOrd="0" presId="urn:microsoft.com/office/officeart/2016/7/layout/AccentHomeChevronProcess"/>
    <dgm:cxn modelId="{99B7983D-DF1B-A741-9D9B-2665278E5FB7}" type="presParOf" srcId="{DA2A631F-5C64-BF4C-B616-99C9BF79269B}" destId="{09B4A44A-F436-D54B-A0AB-44B07B15725E}" srcOrd="0" destOrd="0" presId="urn:microsoft.com/office/officeart/2016/7/layout/AccentHomeChevronProcess"/>
    <dgm:cxn modelId="{76B74AB9-41F5-2543-9BAB-20A3F8D28070}" type="presParOf" srcId="{DA2A631F-5C64-BF4C-B616-99C9BF79269B}" destId="{C47FF2BE-6520-D145-80AE-923310BDF308}" srcOrd="1" destOrd="0" presId="urn:microsoft.com/office/officeart/2016/7/layout/AccentHomeChevronProcess"/>
    <dgm:cxn modelId="{9786B20F-B428-2449-84B5-E2687ED8ECCA}" type="presParOf" srcId="{DA2A631F-5C64-BF4C-B616-99C9BF79269B}" destId="{5F121C00-B428-A745-87F3-AE11EBCC02DC}" srcOrd="2" destOrd="0" presId="urn:microsoft.com/office/officeart/2016/7/layout/AccentHomeChevronProcess"/>
    <dgm:cxn modelId="{69E7A9A4-20D6-5847-A86E-E25D68F6F9BE}" type="presParOf" srcId="{DA2A631F-5C64-BF4C-B616-99C9BF79269B}" destId="{412A9AC3-FDF8-B448-8E11-8820946D8090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615E7F-28CD-4A54-B96F-D907833A3ED7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AAD01A-2FB3-43B5-AEBB-11F3D2601B9C}">
      <dgm:prSet custT="1"/>
      <dgm:spPr/>
      <dgm:t>
        <a:bodyPr/>
        <a:lstStyle/>
        <a:p>
          <a:r>
            <a:rPr lang="en-US" sz="2400" b="1" dirty="0"/>
            <a:t>2020</a:t>
          </a:r>
        </a:p>
      </dgm:t>
    </dgm:pt>
    <dgm:pt modelId="{19FBD769-A8AD-4BE8-87AB-7F7780BBC080}" type="parTrans" cxnId="{3C1718B5-6309-47E5-B7DF-5C746DCEFC0C}">
      <dgm:prSet/>
      <dgm:spPr/>
      <dgm:t>
        <a:bodyPr/>
        <a:lstStyle/>
        <a:p>
          <a:endParaRPr lang="en-US"/>
        </a:p>
      </dgm:t>
    </dgm:pt>
    <dgm:pt modelId="{E81D1FFA-96F8-48AF-BF5A-542513644287}" type="sibTrans" cxnId="{3C1718B5-6309-47E5-B7DF-5C746DCEFC0C}">
      <dgm:prSet/>
      <dgm:spPr/>
      <dgm:t>
        <a:bodyPr/>
        <a:lstStyle/>
        <a:p>
          <a:endParaRPr lang="en-US"/>
        </a:p>
      </dgm:t>
    </dgm:pt>
    <dgm:pt modelId="{6BE9166E-4D6E-4719-9421-48D56BC4AAD8}">
      <dgm:prSet custT="1"/>
      <dgm:spPr/>
      <dgm:t>
        <a:bodyPr/>
        <a:lstStyle/>
        <a:p>
          <a:pPr algn="ctr"/>
          <a:r>
            <a:rPr lang="en-US" sz="2000" dirty="0"/>
            <a:t> </a:t>
          </a:r>
        </a:p>
        <a:p>
          <a:pPr algn="ctr"/>
          <a:r>
            <a:rPr lang="en-US" sz="2000" dirty="0"/>
            <a:t>Mathematics A.S. candidates</a:t>
          </a:r>
          <a:endParaRPr lang="en-US" sz="1600" dirty="0"/>
        </a:p>
      </dgm:t>
    </dgm:pt>
    <dgm:pt modelId="{F5CA949B-928C-476C-A4D2-C1C2BA5CACFC}" type="parTrans" cxnId="{090C5A42-188B-4B3D-B348-65D312D3837A}">
      <dgm:prSet/>
      <dgm:spPr/>
      <dgm:t>
        <a:bodyPr/>
        <a:lstStyle/>
        <a:p>
          <a:endParaRPr lang="en-US"/>
        </a:p>
      </dgm:t>
    </dgm:pt>
    <dgm:pt modelId="{5F796F6B-A1D2-4888-9AAA-1EED0ED442A0}" type="sibTrans" cxnId="{090C5A42-188B-4B3D-B348-65D312D3837A}">
      <dgm:prSet/>
      <dgm:spPr/>
      <dgm:t>
        <a:bodyPr/>
        <a:lstStyle/>
        <a:p>
          <a:endParaRPr lang="en-US"/>
        </a:p>
      </dgm:t>
    </dgm:pt>
    <dgm:pt modelId="{8EE7DAC3-85C5-4C85-BC9F-7D4DAA87D25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/>
            <a:t>2021</a:t>
          </a:r>
          <a:endParaRPr lang="en-US" sz="2000" b="1" dirty="0"/>
        </a:p>
      </dgm:t>
    </dgm:pt>
    <dgm:pt modelId="{685AA116-5DBC-413C-8989-A3AA897204FF}" type="parTrans" cxnId="{C25E75B1-8CDF-4392-A36D-0406EDC31C86}">
      <dgm:prSet/>
      <dgm:spPr/>
      <dgm:t>
        <a:bodyPr/>
        <a:lstStyle/>
        <a:p>
          <a:endParaRPr lang="en-US"/>
        </a:p>
      </dgm:t>
    </dgm:pt>
    <dgm:pt modelId="{66E3104D-8827-47FD-9877-485DC8FCC791}" type="sibTrans" cxnId="{C25E75B1-8CDF-4392-A36D-0406EDC31C86}">
      <dgm:prSet/>
      <dgm:spPr/>
      <dgm:t>
        <a:bodyPr/>
        <a:lstStyle/>
        <a:p>
          <a:endParaRPr lang="en-US"/>
        </a:p>
      </dgm:t>
    </dgm:pt>
    <dgm:pt modelId="{74A703C8-DABD-48FB-987E-702C21E3EB12}">
      <dgm:prSet custT="1"/>
      <dgm:spPr/>
      <dgm:t>
        <a:bodyPr/>
        <a:lstStyle/>
        <a:p>
          <a:r>
            <a:rPr lang="en-US" sz="1800" dirty="0"/>
            <a:t>Mathematics, Cybersecurity, Computer Science, Business, Biological Science and Surgical Technology</a:t>
          </a:r>
        </a:p>
      </dgm:t>
    </dgm:pt>
    <dgm:pt modelId="{C7DD8938-9F6B-48E1-9D34-95DC2FF663B9}" type="parTrans" cxnId="{FD4EBEC1-C5A9-4F18-8D43-8ADBFA7D568C}">
      <dgm:prSet/>
      <dgm:spPr/>
      <dgm:t>
        <a:bodyPr/>
        <a:lstStyle/>
        <a:p>
          <a:endParaRPr lang="en-US"/>
        </a:p>
      </dgm:t>
    </dgm:pt>
    <dgm:pt modelId="{9CFA78CD-4F07-4246-9B7A-D76641D184CF}" type="sibTrans" cxnId="{FD4EBEC1-C5A9-4F18-8D43-8ADBFA7D568C}">
      <dgm:prSet/>
      <dgm:spPr/>
      <dgm:t>
        <a:bodyPr/>
        <a:lstStyle/>
        <a:p>
          <a:endParaRPr lang="en-US"/>
        </a:p>
      </dgm:t>
    </dgm:pt>
    <dgm:pt modelId="{29E60CEE-597C-4FFF-B717-398A797DDB5F}">
      <dgm:prSet custT="1"/>
      <dgm:spPr/>
      <dgm:t>
        <a:bodyPr/>
        <a:lstStyle/>
        <a:p>
          <a:r>
            <a:rPr lang="en-US" sz="2400" b="1" dirty="0"/>
            <a:t>2022</a:t>
          </a:r>
          <a:endParaRPr lang="en-US" sz="2000" b="1" dirty="0"/>
        </a:p>
      </dgm:t>
    </dgm:pt>
    <dgm:pt modelId="{C6F53D5A-C854-4614-9DBA-5227F32E71B4}" type="parTrans" cxnId="{551F9069-BBD0-4225-9C22-859AC3FB704C}">
      <dgm:prSet/>
      <dgm:spPr/>
      <dgm:t>
        <a:bodyPr/>
        <a:lstStyle/>
        <a:p>
          <a:endParaRPr lang="en-US"/>
        </a:p>
      </dgm:t>
    </dgm:pt>
    <dgm:pt modelId="{78D9B216-FE18-4A63-8613-B5A8C95417DF}" type="sibTrans" cxnId="{551F9069-BBD0-4225-9C22-859AC3FB704C}">
      <dgm:prSet/>
      <dgm:spPr/>
      <dgm:t>
        <a:bodyPr/>
        <a:lstStyle/>
        <a:p>
          <a:endParaRPr lang="en-US"/>
        </a:p>
      </dgm:t>
    </dgm:pt>
    <dgm:pt modelId="{31D9E4CF-670B-4FD1-AED7-FC8867233820}">
      <dgm:prSet custT="1"/>
      <dgm:spPr/>
      <dgm:t>
        <a:bodyPr/>
        <a:lstStyle/>
        <a:p>
          <a:br>
            <a:rPr lang="en-US" sz="1300" dirty="0"/>
          </a:br>
          <a:r>
            <a:rPr lang="en-US" sz="1300" dirty="0"/>
            <a:t>Mathematics, General Engineering, Cybersecurity, Computer Science, Business, Biological Science, Elementary Education/Special Education, Nursing, Radiologic Technology, Physical Therapy Assistant and Surgical Technology</a:t>
          </a:r>
        </a:p>
      </dgm:t>
    </dgm:pt>
    <dgm:pt modelId="{82172C3D-AFEF-4FD1-B8EA-AF286133D928}" type="parTrans" cxnId="{E9AAC8B5-1BD8-4E0F-8312-B5C67EAB1B2F}">
      <dgm:prSet/>
      <dgm:spPr/>
      <dgm:t>
        <a:bodyPr/>
        <a:lstStyle/>
        <a:p>
          <a:endParaRPr lang="en-US"/>
        </a:p>
      </dgm:t>
    </dgm:pt>
    <dgm:pt modelId="{F724DCF6-4238-4F55-A857-8FE191AC6DCA}" type="sibTrans" cxnId="{E9AAC8B5-1BD8-4E0F-8312-B5C67EAB1B2F}">
      <dgm:prSet/>
      <dgm:spPr/>
      <dgm:t>
        <a:bodyPr/>
        <a:lstStyle/>
        <a:p>
          <a:endParaRPr lang="en-US"/>
        </a:p>
      </dgm:t>
    </dgm:pt>
    <dgm:pt modelId="{2FEB060E-4825-FD49-98D0-EED72DD27AFA}" type="pres">
      <dgm:prSet presAssocID="{B8615E7F-28CD-4A54-B96F-D907833A3ED7}" presName="Name0" presStyleCnt="0">
        <dgm:presLayoutVars>
          <dgm:animLvl val="lvl"/>
          <dgm:resizeHandles val="exact"/>
        </dgm:presLayoutVars>
      </dgm:prSet>
      <dgm:spPr/>
    </dgm:pt>
    <dgm:pt modelId="{DA2A631F-5C64-BF4C-B616-99C9BF79269B}" type="pres">
      <dgm:prSet presAssocID="{9AAAD01A-2FB3-43B5-AEBB-11F3D2601B9C}" presName="composite" presStyleCnt="0"/>
      <dgm:spPr/>
    </dgm:pt>
    <dgm:pt modelId="{09B4A44A-F436-D54B-A0AB-44B07B15725E}" type="pres">
      <dgm:prSet presAssocID="{9AAAD01A-2FB3-43B5-AEBB-11F3D2601B9C}" presName="L" presStyleLbl="solidFgAcc1" presStyleIdx="0" presStyleCnt="3">
        <dgm:presLayoutVars>
          <dgm:chMax val="0"/>
          <dgm:chPref val="0"/>
        </dgm:presLayoutVars>
      </dgm:prSet>
      <dgm:spPr/>
    </dgm:pt>
    <dgm:pt modelId="{C47FF2BE-6520-D145-80AE-923310BDF308}" type="pres">
      <dgm:prSet presAssocID="{9AAAD01A-2FB3-43B5-AEBB-11F3D2601B9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F121C00-B428-A745-87F3-AE11EBCC02DC}" type="pres">
      <dgm:prSet presAssocID="{9AAAD01A-2FB3-43B5-AEBB-11F3D2601B9C}" presName="des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12A9AC3-FDF8-B448-8E11-8820946D8090}" type="pres">
      <dgm:prSet presAssocID="{9AAAD01A-2FB3-43B5-AEBB-11F3D2601B9C}" presName="EmptyPlaceHolder" presStyleCnt="0"/>
      <dgm:spPr/>
    </dgm:pt>
    <dgm:pt modelId="{4A79FA6B-AAE9-4942-9E2A-8A9396C92E20}" type="pres">
      <dgm:prSet presAssocID="{E81D1FFA-96F8-48AF-BF5A-542513644287}" presName="space" presStyleCnt="0"/>
      <dgm:spPr/>
    </dgm:pt>
    <dgm:pt modelId="{878B8A3C-EF07-DC4C-8AA2-59ADA378F869}" type="pres">
      <dgm:prSet presAssocID="{8EE7DAC3-85C5-4C85-BC9F-7D4DAA87D258}" presName="composite" presStyleCnt="0"/>
      <dgm:spPr/>
    </dgm:pt>
    <dgm:pt modelId="{1D29B59D-2AC3-ED4C-98F5-E7BA2228B9ED}" type="pres">
      <dgm:prSet presAssocID="{8EE7DAC3-85C5-4C85-BC9F-7D4DAA87D258}" presName="L" presStyleLbl="solidFgAcc1" presStyleIdx="1" presStyleCnt="3">
        <dgm:presLayoutVars>
          <dgm:chMax val="0"/>
          <dgm:chPref val="0"/>
        </dgm:presLayoutVars>
      </dgm:prSet>
      <dgm:spPr/>
    </dgm:pt>
    <dgm:pt modelId="{05BF8DAC-ED05-D945-9242-52051ABEC8D9}" type="pres">
      <dgm:prSet presAssocID="{8EE7DAC3-85C5-4C85-BC9F-7D4DAA87D2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CA890DA-C812-8148-BA25-74CC9D26141B}" type="pres">
      <dgm:prSet presAssocID="{8EE7DAC3-85C5-4C85-BC9F-7D4DAA87D258}" presName="des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DAE1B1B-3E8A-ED4C-990C-BF3FBF85B80B}" type="pres">
      <dgm:prSet presAssocID="{8EE7DAC3-85C5-4C85-BC9F-7D4DAA87D258}" presName="EmptyPlaceHolder" presStyleCnt="0"/>
      <dgm:spPr/>
    </dgm:pt>
    <dgm:pt modelId="{3C0387F9-A91C-AC43-8483-5B091A8A30FC}" type="pres">
      <dgm:prSet presAssocID="{66E3104D-8827-47FD-9877-485DC8FCC791}" presName="space" presStyleCnt="0"/>
      <dgm:spPr/>
    </dgm:pt>
    <dgm:pt modelId="{14EE7338-6486-9C47-A4A2-D6A10EB6E467}" type="pres">
      <dgm:prSet presAssocID="{29E60CEE-597C-4FFF-B717-398A797DDB5F}" presName="composite" presStyleCnt="0"/>
      <dgm:spPr/>
    </dgm:pt>
    <dgm:pt modelId="{E13E7D4E-AFDD-3143-B46E-114FD463B519}" type="pres">
      <dgm:prSet presAssocID="{29E60CEE-597C-4FFF-B717-398A797DDB5F}" presName="L" presStyleLbl="solidFgAcc1" presStyleIdx="2" presStyleCnt="3">
        <dgm:presLayoutVars>
          <dgm:chMax val="0"/>
          <dgm:chPref val="0"/>
        </dgm:presLayoutVars>
      </dgm:prSet>
      <dgm:spPr/>
    </dgm:pt>
    <dgm:pt modelId="{A7CBD12B-E3E0-EE4E-9275-4340E33FF3BD}" type="pres">
      <dgm:prSet presAssocID="{29E60CEE-597C-4FFF-B717-398A797DDB5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666236-1D9F-9945-9BF1-E4ECD238B93C}" type="pres">
      <dgm:prSet presAssocID="{29E60CEE-597C-4FFF-B717-398A797DDB5F}" presName="des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4F86908-3587-0644-B14D-FE81315318DC}" type="pres">
      <dgm:prSet presAssocID="{29E60CEE-597C-4FFF-B717-398A797DDB5F}" presName="EmptyPlaceHolder" presStyleCnt="0"/>
      <dgm:spPr/>
    </dgm:pt>
  </dgm:ptLst>
  <dgm:cxnLst>
    <dgm:cxn modelId="{1EC1D435-5DDE-DB40-91BC-2212045CBE72}" type="presOf" srcId="{6BE9166E-4D6E-4719-9421-48D56BC4AAD8}" destId="{5F121C00-B428-A745-87F3-AE11EBCC02DC}" srcOrd="0" destOrd="0" presId="urn:microsoft.com/office/officeart/2016/7/layout/AccentHomeChevronProcess"/>
    <dgm:cxn modelId="{090C5A42-188B-4B3D-B348-65D312D3837A}" srcId="{9AAAD01A-2FB3-43B5-AEBB-11F3D2601B9C}" destId="{6BE9166E-4D6E-4719-9421-48D56BC4AAD8}" srcOrd="0" destOrd="0" parTransId="{F5CA949B-928C-476C-A4D2-C1C2BA5CACFC}" sibTransId="{5F796F6B-A1D2-4888-9AAA-1EED0ED442A0}"/>
    <dgm:cxn modelId="{11934247-9266-6942-A609-DDE0A260EED0}" type="presOf" srcId="{8EE7DAC3-85C5-4C85-BC9F-7D4DAA87D258}" destId="{05BF8DAC-ED05-D945-9242-52051ABEC8D9}" srcOrd="0" destOrd="0" presId="urn:microsoft.com/office/officeart/2016/7/layout/AccentHomeChevronProcess"/>
    <dgm:cxn modelId="{551F9069-BBD0-4225-9C22-859AC3FB704C}" srcId="{B8615E7F-28CD-4A54-B96F-D907833A3ED7}" destId="{29E60CEE-597C-4FFF-B717-398A797DDB5F}" srcOrd="2" destOrd="0" parTransId="{C6F53D5A-C854-4614-9DBA-5227F32E71B4}" sibTransId="{78D9B216-FE18-4A63-8613-B5A8C95417DF}"/>
    <dgm:cxn modelId="{2CF01C7D-01CC-744F-A51E-D737257A3814}" type="presOf" srcId="{9AAAD01A-2FB3-43B5-AEBB-11F3D2601B9C}" destId="{C47FF2BE-6520-D145-80AE-923310BDF308}" srcOrd="0" destOrd="0" presId="urn:microsoft.com/office/officeart/2016/7/layout/AccentHomeChevronProcess"/>
    <dgm:cxn modelId="{5A11CEA3-B171-4F40-8D74-6E4F25E59028}" type="presOf" srcId="{B8615E7F-28CD-4A54-B96F-D907833A3ED7}" destId="{2FEB060E-4825-FD49-98D0-EED72DD27AFA}" srcOrd="0" destOrd="0" presId="urn:microsoft.com/office/officeart/2016/7/layout/AccentHomeChevronProcess"/>
    <dgm:cxn modelId="{C8FFCCA8-8DA0-764C-967E-CD3DBD3D07F2}" type="presOf" srcId="{29E60CEE-597C-4FFF-B717-398A797DDB5F}" destId="{A7CBD12B-E3E0-EE4E-9275-4340E33FF3BD}" srcOrd="0" destOrd="0" presId="urn:microsoft.com/office/officeart/2016/7/layout/AccentHomeChevronProcess"/>
    <dgm:cxn modelId="{C25E75B1-8CDF-4392-A36D-0406EDC31C86}" srcId="{B8615E7F-28CD-4A54-B96F-D907833A3ED7}" destId="{8EE7DAC3-85C5-4C85-BC9F-7D4DAA87D258}" srcOrd="1" destOrd="0" parTransId="{685AA116-5DBC-413C-8989-A3AA897204FF}" sibTransId="{66E3104D-8827-47FD-9877-485DC8FCC791}"/>
    <dgm:cxn modelId="{3C1718B5-6309-47E5-B7DF-5C746DCEFC0C}" srcId="{B8615E7F-28CD-4A54-B96F-D907833A3ED7}" destId="{9AAAD01A-2FB3-43B5-AEBB-11F3D2601B9C}" srcOrd="0" destOrd="0" parTransId="{19FBD769-A8AD-4BE8-87AB-7F7780BBC080}" sibTransId="{E81D1FFA-96F8-48AF-BF5A-542513644287}"/>
    <dgm:cxn modelId="{E9AAC8B5-1BD8-4E0F-8312-B5C67EAB1B2F}" srcId="{29E60CEE-597C-4FFF-B717-398A797DDB5F}" destId="{31D9E4CF-670B-4FD1-AED7-FC8867233820}" srcOrd="0" destOrd="0" parTransId="{82172C3D-AFEF-4FD1-B8EA-AF286133D928}" sibTransId="{F724DCF6-4238-4F55-A857-8FE191AC6DCA}"/>
    <dgm:cxn modelId="{FD4EBEC1-C5A9-4F18-8D43-8ADBFA7D568C}" srcId="{8EE7DAC3-85C5-4C85-BC9F-7D4DAA87D258}" destId="{74A703C8-DABD-48FB-987E-702C21E3EB12}" srcOrd="0" destOrd="0" parTransId="{C7DD8938-9F6B-48E1-9D34-95DC2FF663B9}" sibTransId="{9CFA78CD-4F07-4246-9B7A-D76641D184CF}"/>
    <dgm:cxn modelId="{B02004D3-E7E0-084B-BADD-616A576BEFFF}" type="presOf" srcId="{74A703C8-DABD-48FB-987E-702C21E3EB12}" destId="{7CA890DA-C812-8148-BA25-74CC9D26141B}" srcOrd="0" destOrd="0" presId="urn:microsoft.com/office/officeart/2016/7/layout/AccentHomeChevronProcess"/>
    <dgm:cxn modelId="{BF4070D5-22DE-0044-B2C0-86BA4C7F208F}" type="presOf" srcId="{31D9E4CF-670B-4FD1-AED7-FC8867233820}" destId="{E8666236-1D9F-9945-9BF1-E4ECD238B93C}" srcOrd="0" destOrd="0" presId="urn:microsoft.com/office/officeart/2016/7/layout/AccentHomeChevronProcess"/>
    <dgm:cxn modelId="{EF34C797-2683-4A4E-BBF6-2D464A676BBE}" type="presParOf" srcId="{2FEB060E-4825-FD49-98D0-EED72DD27AFA}" destId="{DA2A631F-5C64-BF4C-B616-99C9BF79269B}" srcOrd="0" destOrd="0" presId="urn:microsoft.com/office/officeart/2016/7/layout/AccentHomeChevronProcess"/>
    <dgm:cxn modelId="{99B7983D-DF1B-A741-9D9B-2665278E5FB7}" type="presParOf" srcId="{DA2A631F-5C64-BF4C-B616-99C9BF79269B}" destId="{09B4A44A-F436-D54B-A0AB-44B07B15725E}" srcOrd="0" destOrd="0" presId="urn:microsoft.com/office/officeart/2016/7/layout/AccentHomeChevronProcess"/>
    <dgm:cxn modelId="{76B74AB9-41F5-2543-9BAB-20A3F8D28070}" type="presParOf" srcId="{DA2A631F-5C64-BF4C-B616-99C9BF79269B}" destId="{C47FF2BE-6520-D145-80AE-923310BDF308}" srcOrd="1" destOrd="0" presId="urn:microsoft.com/office/officeart/2016/7/layout/AccentHomeChevronProcess"/>
    <dgm:cxn modelId="{9786B20F-B428-2449-84B5-E2687ED8ECCA}" type="presParOf" srcId="{DA2A631F-5C64-BF4C-B616-99C9BF79269B}" destId="{5F121C00-B428-A745-87F3-AE11EBCC02DC}" srcOrd="2" destOrd="0" presId="urn:microsoft.com/office/officeart/2016/7/layout/AccentHomeChevronProcess"/>
    <dgm:cxn modelId="{69E7A9A4-20D6-5847-A86E-E25D68F6F9BE}" type="presParOf" srcId="{DA2A631F-5C64-BF4C-B616-99C9BF79269B}" destId="{412A9AC3-FDF8-B448-8E11-8820946D8090}" srcOrd="3" destOrd="0" presId="urn:microsoft.com/office/officeart/2016/7/layout/AccentHomeChevronProcess"/>
    <dgm:cxn modelId="{AAFBBDC0-E014-0345-A963-E9C38D169869}" type="presParOf" srcId="{2FEB060E-4825-FD49-98D0-EED72DD27AFA}" destId="{4A79FA6B-AAE9-4942-9E2A-8A9396C92E20}" srcOrd="1" destOrd="0" presId="urn:microsoft.com/office/officeart/2016/7/layout/AccentHomeChevronProcess"/>
    <dgm:cxn modelId="{A0D8E65B-0561-1D4C-9EE4-3D8366186603}" type="presParOf" srcId="{2FEB060E-4825-FD49-98D0-EED72DD27AFA}" destId="{878B8A3C-EF07-DC4C-8AA2-59ADA378F869}" srcOrd="2" destOrd="0" presId="urn:microsoft.com/office/officeart/2016/7/layout/AccentHomeChevronProcess"/>
    <dgm:cxn modelId="{4E36C78D-8633-C545-9267-3A50A0CE980F}" type="presParOf" srcId="{878B8A3C-EF07-DC4C-8AA2-59ADA378F869}" destId="{1D29B59D-2AC3-ED4C-98F5-E7BA2228B9ED}" srcOrd="0" destOrd="0" presId="urn:microsoft.com/office/officeart/2016/7/layout/AccentHomeChevronProcess"/>
    <dgm:cxn modelId="{776B4B8A-FB7E-CE4B-A8B4-9FC69189EDAF}" type="presParOf" srcId="{878B8A3C-EF07-DC4C-8AA2-59ADA378F869}" destId="{05BF8DAC-ED05-D945-9242-52051ABEC8D9}" srcOrd="1" destOrd="0" presId="urn:microsoft.com/office/officeart/2016/7/layout/AccentHomeChevronProcess"/>
    <dgm:cxn modelId="{68AF05F6-4192-6C40-A98C-4BC4BDF8A4E6}" type="presParOf" srcId="{878B8A3C-EF07-DC4C-8AA2-59ADA378F869}" destId="{7CA890DA-C812-8148-BA25-74CC9D26141B}" srcOrd="2" destOrd="0" presId="urn:microsoft.com/office/officeart/2016/7/layout/AccentHomeChevronProcess"/>
    <dgm:cxn modelId="{B93EA047-C3B2-D04E-93F4-D78AF53C9E10}" type="presParOf" srcId="{878B8A3C-EF07-DC4C-8AA2-59ADA378F869}" destId="{4DAE1B1B-3E8A-ED4C-990C-BF3FBF85B80B}" srcOrd="3" destOrd="0" presId="urn:microsoft.com/office/officeart/2016/7/layout/AccentHomeChevronProcess"/>
    <dgm:cxn modelId="{DDCE14A8-456A-2546-81C8-58F4E1B57297}" type="presParOf" srcId="{2FEB060E-4825-FD49-98D0-EED72DD27AFA}" destId="{3C0387F9-A91C-AC43-8483-5B091A8A30FC}" srcOrd="3" destOrd="0" presId="urn:microsoft.com/office/officeart/2016/7/layout/AccentHomeChevronProcess"/>
    <dgm:cxn modelId="{BF9684DF-2533-F947-9EA7-93C51543BFB3}" type="presParOf" srcId="{2FEB060E-4825-FD49-98D0-EED72DD27AFA}" destId="{14EE7338-6486-9C47-A4A2-D6A10EB6E467}" srcOrd="4" destOrd="0" presId="urn:microsoft.com/office/officeart/2016/7/layout/AccentHomeChevronProcess"/>
    <dgm:cxn modelId="{7EC82DF8-1932-2244-8203-A0FA14229B6B}" type="presParOf" srcId="{14EE7338-6486-9C47-A4A2-D6A10EB6E467}" destId="{E13E7D4E-AFDD-3143-B46E-114FD463B519}" srcOrd="0" destOrd="0" presId="urn:microsoft.com/office/officeart/2016/7/layout/AccentHomeChevronProcess"/>
    <dgm:cxn modelId="{0137FDFF-10AD-314D-AC48-16D3E94FBAA0}" type="presParOf" srcId="{14EE7338-6486-9C47-A4A2-D6A10EB6E467}" destId="{A7CBD12B-E3E0-EE4E-9275-4340E33FF3BD}" srcOrd="1" destOrd="0" presId="urn:microsoft.com/office/officeart/2016/7/layout/AccentHomeChevronProcess"/>
    <dgm:cxn modelId="{44EB5FAC-DF48-FF45-94E6-05FC98BDD510}" type="presParOf" srcId="{14EE7338-6486-9C47-A4A2-D6A10EB6E467}" destId="{E8666236-1D9F-9945-9BF1-E4ECD238B93C}" srcOrd="2" destOrd="0" presId="urn:microsoft.com/office/officeart/2016/7/layout/AccentHomeChevronProcess"/>
    <dgm:cxn modelId="{2AB82F99-FEFD-DD42-959D-2C7A0C04CDE0}" type="presParOf" srcId="{14EE7338-6486-9C47-A4A2-D6A10EB6E467}" destId="{A4F86908-3587-0644-B14D-FE81315318DC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4A44A-F436-D54B-A0AB-44B07B15725E}">
      <dsp:nvSpPr>
        <dsp:cNvPr id="0" name=""/>
        <dsp:cNvSpPr/>
      </dsp:nvSpPr>
      <dsp:spPr>
        <a:xfrm rot="5400000">
          <a:off x="-753896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F2BE-6520-D145-80AE-923310BDF308}">
      <dsp:nvSpPr>
        <dsp:cNvPr id="0" name=""/>
        <dsp:cNvSpPr/>
      </dsp:nvSpPr>
      <dsp:spPr>
        <a:xfrm>
          <a:off x="0" y="2678397"/>
          <a:ext cx="4331042" cy="618091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0" y="2678397"/>
        <a:ext cx="4253781" cy="618091"/>
      </dsp:txXfrm>
    </dsp:sp>
    <dsp:sp modelId="{5F121C00-B428-A745-87F3-AE11EBCC02DC}">
      <dsp:nvSpPr>
        <dsp:cNvPr id="0" name=""/>
        <dsp:cNvSpPr/>
      </dsp:nvSpPr>
      <dsp:spPr>
        <a:xfrm>
          <a:off x="346483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u="none" kern="1200" dirty="0"/>
            <a:t>Embedded Support Sessions</a:t>
          </a:r>
          <a:endParaRPr lang="en-US" sz="3200" kern="1200" dirty="0"/>
        </a:p>
      </dsp:txBody>
      <dsp:txXfrm>
        <a:off x="346483" y="1032012"/>
        <a:ext cx="3516806" cy="1234626"/>
      </dsp:txXfrm>
    </dsp:sp>
    <dsp:sp modelId="{1D29B59D-2AC3-ED4C-98F5-E7BA2228B9ED}">
      <dsp:nvSpPr>
        <dsp:cNvPr id="0" name=""/>
        <dsp:cNvSpPr/>
      </dsp:nvSpPr>
      <dsp:spPr>
        <a:xfrm rot="5400000">
          <a:off x="3491949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F8DAC-ED05-D945-9242-52051ABEC8D9}">
      <dsp:nvSpPr>
        <dsp:cNvPr id="0" name=""/>
        <dsp:cNvSpPr/>
      </dsp:nvSpPr>
      <dsp:spPr>
        <a:xfrm>
          <a:off x="4245845" y="2678397"/>
          <a:ext cx="4331042" cy="618091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4400368" y="2678397"/>
        <a:ext cx="4021996" cy="618091"/>
      </dsp:txXfrm>
    </dsp:sp>
    <dsp:sp modelId="{7CA890DA-C812-8148-BA25-74CC9D26141B}">
      <dsp:nvSpPr>
        <dsp:cNvPr id="0" name=""/>
        <dsp:cNvSpPr/>
      </dsp:nvSpPr>
      <dsp:spPr>
        <a:xfrm>
          <a:off x="4592328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u="none" kern="1200" dirty="0"/>
            <a:t>One-to-One Coaching Sessions</a:t>
          </a:r>
          <a:endParaRPr lang="en-US" sz="3200" kern="1200" dirty="0"/>
        </a:p>
      </dsp:txBody>
      <dsp:txXfrm>
        <a:off x="4592328" y="1032012"/>
        <a:ext cx="3516806" cy="12346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4A44A-F436-D54B-A0AB-44B07B15725E}">
      <dsp:nvSpPr>
        <dsp:cNvPr id="0" name=""/>
        <dsp:cNvSpPr/>
      </dsp:nvSpPr>
      <dsp:spPr>
        <a:xfrm rot="5400000">
          <a:off x="-753896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F2BE-6520-D145-80AE-923310BDF308}">
      <dsp:nvSpPr>
        <dsp:cNvPr id="0" name=""/>
        <dsp:cNvSpPr/>
      </dsp:nvSpPr>
      <dsp:spPr>
        <a:xfrm>
          <a:off x="0" y="2678397"/>
          <a:ext cx="4331042" cy="618091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Spring 2019</a:t>
          </a:r>
        </a:p>
      </dsp:txBody>
      <dsp:txXfrm>
        <a:off x="0" y="2678397"/>
        <a:ext cx="4253781" cy="618091"/>
      </dsp:txXfrm>
    </dsp:sp>
    <dsp:sp modelId="{5F121C00-B428-A745-87F3-AE11EBCC02DC}">
      <dsp:nvSpPr>
        <dsp:cNvPr id="0" name=""/>
        <dsp:cNvSpPr/>
      </dsp:nvSpPr>
      <dsp:spPr>
        <a:xfrm>
          <a:off x="346483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students from 299 CRNs</a:t>
          </a:r>
        </a:p>
      </dsp:txBody>
      <dsp:txXfrm>
        <a:off x="346483" y="1032012"/>
        <a:ext cx="3516806" cy="1234626"/>
      </dsp:txXfrm>
    </dsp:sp>
    <dsp:sp modelId="{1D29B59D-2AC3-ED4C-98F5-E7BA2228B9ED}">
      <dsp:nvSpPr>
        <dsp:cNvPr id="0" name=""/>
        <dsp:cNvSpPr/>
      </dsp:nvSpPr>
      <dsp:spPr>
        <a:xfrm rot="5400000">
          <a:off x="3491949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F8DAC-ED05-D945-9242-52051ABEC8D9}">
      <dsp:nvSpPr>
        <dsp:cNvPr id="0" name=""/>
        <dsp:cNvSpPr/>
      </dsp:nvSpPr>
      <dsp:spPr>
        <a:xfrm>
          <a:off x="4245845" y="2678397"/>
          <a:ext cx="4331042" cy="618091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Spring 2020</a:t>
          </a:r>
          <a:endParaRPr lang="en-US" sz="2000" b="1" kern="1200" dirty="0"/>
        </a:p>
      </dsp:txBody>
      <dsp:txXfrm>
        <a:off x="4400368" y="2678397"/>
        <a:ext cx="4021996" cy="618091"/>
      </dsp:txXfrm>
    </dsp:sp>
    <dsp:sp modelId="{7CA890DA-C812-8148-BA25-74CC9D26141B}">
      <dsp:nvSpPr>
        <dsp:cNvPr id="0" name=""/>
        <dsp:cNvSpPr/>
      </dsp:nvSpPr>
      <dsp:spPr>
        <a:xfrm>
          <a:off x="4592328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students from 133 CRNs</a:t>
          </a:r>
        </a:p>
      </dsp:txBody>
      <dsp:txXfrm>
        <a:off x="4592328" y="1032012"/>
        <a:ext cx="3516806" cy="1234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4A44A-F436-D54B-A0AB-44B07B15725E}">
      <dsp:nvSpPr>
        <dsp:cNvPr id="0" name=""/>
        <dsp:cNvSpPr/>
      </dsp:nvSpPr>
      <dsp:spPr>
        <a:xfrm rot="5400000">
          <a:off x="-753896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F2BE-6520-D145-80AE-923310BDF308}">
      <dsp:nvSpPr>
        <dsp:cNvPr id="0" name=""/>
        <dsp:cNvSpPr/>
      </dsp:nvSpPr>
      <dsp:spPr>
        <a:xfrm>
          <a:off x="0" y="2678397"/>
          <a:ext cx="4331042" cy="618091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0" y="2678397"/>
        <a:ext cx="4253781" cy="618091"/>
      </dsp:txXfrm>
    </dsp:sp>
    <dsp:sp modelId="{5F121C00-B428-A745-87F3-AE11EBCC02DC}">
      <dsp:nvSpPr>
        <dsp:cNvPr id="0" name=""/>
        <dsp:cNvSpPr/>
      </dsp:nvSpPr>
      <dsp:spPr>
        <a:xfrm>
          <a:off x="346483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kern="1200" dirty="0"/>
            <a:t># of students called</a:t>
          </a:r>
          <a:endParaRPr lang="en-US" sz="2800" kern="1200" dirty="0"/>
        </a:p>
      </dsp:txBody>
      <dsp:txXfrm>
        <a:off x="346483" y="1032012"/>
        <a:ext cx="3516806" cy="1234626"/>
      </dsp:txXfrm>
    </dsp:sp>
    <dsp:sp modelId="{1D29B59D-2AC3-ED4C-98F5-E7BA2228B9ED}">
      <dsp:nvSpPr>
        <dsp:cNvPr id="0" name=""/>
        <dsp:cNvSpPr/>
      </dsp:nvSpPr>
      <dsp:spPr>
        <a:xfrm rot="5400000">
          <a:off x="3491949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F8DAC-ED05-D945-9242-52051ABEC8D9}">
      <dsp:nvSpPr>
        <dsp:cNvPr id="0" name=""/>
        <dsp:cNvSpPr/>
      </dsp:nvSpPr>
      <dsp:spPr>
        <a:xfrm>
          <a:off x="4245845" y="2678397"/>
          <a:ext cx="4331042" cy="618091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4400368" y="2678397"/>
        <a:ext cx="4021996" cy="618091"/>
      </dsp:txXfrm>
    </dsp:sp>
    <dsp:sp modelId="{7CA890DA-C812-8148-BA25-74CC9D26141B}">
      <dsp:nvSpPr>
        <dsp:cNvPr id="0" name=""/>
        <dsp:cNvSpPr/>
      </dsp:nvSpPr>
      <dsp:spPr>
        <a:xfrm>
          <a:off x="4592328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kern="1200" dirty="0"/>
            <a:t># of students successfully supported in getting back in class </a:t>
          </a:r>
          <a:endParaRPr lang="en-US" sz="2800" kern="1200" dirty="0"/>
        </a:p>
      </dsp:txBody>
      <dsp:txXfrm>
        <a:off x="4592328" y="1032012"/>
        <a:ext cx="3516806" cy="1234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4A44A-F436-D54B-A0AB-44B07B15725E}">
      <dsp:nvSpPr>
        <dsp:cNvPr id="0" name=""/>
        <dsp:cNvSpPr/>
      </dsp:nvSpPr>
      <dsp:spPr>
        <a:xfrm rot="5400000">
          <a:off x="-753896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F2BE-6520-D145-80AE-923310BDF308}">
      <dsp:nvSpPr>
        <dsp:cNvPr id="0" name=""/>
        <dsp:cNvSpPr/>
      </dsp:nvSpPr>
      <dsp:spPr>
        <a:xfrm>
          <a:off x="0" y="2678397"/>
          <a:ext cx="4331042" cy="618091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0" y="2678397"/>
        <a:ext cx="4253781" cy="618091"/>
      </dsp:txXfrm>
    </dsp:sp>
    <dsp:sp modelId="{5F121C00-B428-A745-87F3-AE11EBCC02DC}">
      <dsp:nvSpPr>
        <dsp:cNvPr id="0" name=""/>
        <dsp:cNvSpPr/>
      </dsp:nvSpPr>
      <dsp:spPr>
        <a:xfrm>
          <a:off x="346483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u="none" kern="1200" dirty="0"/>
            <a:t>Total sessions</a:t>
          </a:r>
          <a:endParaRPr lang="en-US" sz="3200" kern="1200" dirty="0"/>
        </a:p>
      </dsp:txBody>
      <dsp:txXfrm>
        <a:off x="346483" y="1032012"/>
        <a:ext cx="3516806" cy="1234626"/>
      </dsp:txXfrm>
    </dsp:sp>
    <dsp:sp modelId="{1D29B59D-2AC3-ED4C-98F5-E7BA2228B9ED}">
      <dsp:nvSpPr>
        <dsp:cNvPr id="0" name=""/>
        <dsp:cNvSpPr/>
      </dsp:nvSpPr>
      <dsp:spPr>
        <a:xfrm rot="5400000">
          <a:off x="3491949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F8DAC-ED05-D945-9242-52051ABEC8D9}">
      <dsp:nvSpPr>
        <dsp:cNvPr id="0" name=""/>
        <dsp:cNvSpPr/>
      </dsp:nvSpPr>
      <dsp:spPr>
        <a:xfrm>
          <a:off x="4245845" y="2678397"/>
          <a:ext cx="4331042" cy="618091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4400368" y="2678397"/>
        <a:ext cx="4021996" cy="618091"/>
      </dsp:txXfrm>
    </dsp:sp>
    <dsp:sp modelId="{7CA890DA-C812-8148-BA25-74CC9D26141B}">
      <dsp:nvSpPr>
        <dsp:cNvPr id="0" name=""/>
        <dsp:cNvSpPr/>
      </dsp:nvSpPr>
      <dsp:spPr>
        <a:xfrm>
          <a:off x="4592328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u="none" kern="1200" dirty="0"/>
            <a:t>Hours total time</a:t>
          </a:r>
          <a:endParaRPr lang="en-US" sz="3200" kern="1200" dirty="0"/>
        </a:p>
      </dsp:txBody>
      <dsp:txXfrm>
        <a:off x="4592328" y="1032012"/>
        <a:ext cx="3516806" cy="1234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4A44A-F436-D54B-A0AB-44B07B15725E}">
      <dsp:nvSpPr>
        <dsp:cNvPr id="0" name=""/>
        <dsp:cNvSpPr/>
      </dsp:nvSpPr>
      <dsp:spPr>
        <a:xfrm rot="5400000">
          <a:off x="-753896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F2BE-6520-D145-80AE-923310BDF308}">
      <dsp:nvSpPr>
        <dsp:cNvPr id="0" name=""/>
        <dsp:cNvSpPr/>
      </dsp:nvSpPr>
      <dsp:spPr>
        <a:xfrm>
          <a:off x="0" y="2678397"/>
          <a:ext cx="4331042" cy="618091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0" y="2678397"/>
        <a:ext cx="4253781" cy="618091"/>
      </dsp:txXfrm>
    </dsp:sp>
    <dsp:sp modelId="{5F121C00-B428-A745-87F3-AE11EBCC02DC}">
      <dsp:nvSpPr>
        <dsp:cNvPr id="0" name=""/>
        <dsp:cNvSpPr/>
      </dsp:nvSpPr>
      <dsp:spPr>
        <a:xfrm>
          <a:off x="346483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u="none" kern="1200" dirty="0"/>
            <a:t>Students helped</a:t>
          </a:r>
          <a:endParaRPr lang="en-US" sz="3200" kern="1200" dirty="0"/>
        </a:p>
      </dsp:txBody>
      <dsp:txXfrm>
        <a:off x="346483" y="1032012"/>
        <a:ext cx="3516806" cy="1234626"/>
      </dsp:txXfrm>
    </dsp:sp>
    <dsp:sp modelId="{1D29B59D-2AC3-ED4C-98F5-E7BA2228B9ED}">
      <dsp:nvSpPr>
        <dsp:cNvPr id="0" name=""/>
        <dsp:cNvSpPr/>
      </dsp:nvSpPr>
      <dsp:spPr>
        <a:xfrm rot="5400000">
          <a:off x="3491949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F8DAC-ED05-D945-9242-52051ABEC8D9}">
      <dsp:nvSpPr>
        <dsp:cNvPr id="0" name=""/>
        <dsp:cNvSpPr/>
      </dsp:nvSpPr>
      <dsp:spPr>
        <a:xfrm>
          <a:off x="4245845" y="2678397"/>
          <a:ext cx="4331042" cy="618091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4400368" y="2678397"/>
        <a:ext cx="4021996" cy="618091"/>
      </dsp:txXfrm>
    </dsp:sp>
    <dsp:sp modelId="{7CA890DA-C812-8148-BA25-74CC9D26141B}">
      <dsp:nvSpPr>
        <dsp:cNvPr id="0" name=""/>
        <dsp:cNvSpPr/>
      </dsp:nvSpPr>
      <dsp:spPr>
        <a:xfrm>
          <a:off x="4592328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u="none" kern="1200" dirty="0"/>
            <a:t>Faculty helped</a:t>
          </a:r>
          <a:endParaRPr lang="en-US" sz="3200" kern="1200" dirty="0"/>
        </a:p>
      </dsp:txBody>
      <dsp:txXfrm>
        <a:off x="4592328" y="1032012"/>
        <a:ext cx="3516806" cy="1234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4A44A-F436-D54B-A0AB-44B07B15725E}">
      <dsp:nvSpPr>
        <dsp:cNvPr id="0" name=""/>
        <dsp:cNvSpPr/>
      </dsp:nvSpPr>
      <dsp:spPr>
        <a:xfrm rot="5400000">
          <a:off x="-753896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F2BE-6520-D145-80AE-923310BDF308}">
      <dsp:nvSpPr>
        <dsp:cNvPr id="0" name=""/>
        <dsp:cNvSpPr/>
      </dsp:nvSpPr>
      <dsp:spPr>
        <a:xfrm>
          <a:off x="0" y="2678397"/>
          <a:ext cx="4331042" cy="618091"/>
        </a:xfrm>
        <a:prstGeom prst="homePlate">
          <a:avLst>
            <a:gd name="adj" fmla="val 25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April 6-10, 2020</a:t>
          </a:r>
          <a:endParaRPr lang="en-US" sz="2400" b="1" kern="1200" dirty="0"/>
        </a:p>
      </dsp:txBody>
      <dsp:txXfrm>
        <a:off x="0" y="2678397"/>
        <a:ext cx="4253781" cy="618091"/>
      </dsp:txXfrm>
    </dsp:sp>
    <dsp:sp modelId="{5F121C00-B428-A745-87F3-AE11EBCC02DC}">
      <dsp:nvSpPr>
        <dsp:cNvPr id="0" name=""/>
        <dsp:cNvSpPr/>
      </dsp:nvSpPr>
      <dsp:spPr>
        <a:xfrm>
          <a:off x="346483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virtual tutoring sessions</a:t>
          </a:r>
        </a:p>
      </dsp:txBody>
      <dsp:txXfrm>
        <a:off x="346483" y="1032012"/>
        <a:ext cx="3516806" cy="1234626"/>
      </dsp:txXfrm>
    </dsp:sp>
    <dsp:sp modelId="{1D29B59D-2AC3-ED4C-98F5-E7BA2228B9ED}">
      <dsp:nvSpPr>
        <dsp:cNvPr id="0" name=""/>
        <dsp:cNvSpPr/>
      </dsp:nvSpPr>
      <dsp:spPr>
        <a:xfrm rot="5400000">
          <a:off x="3491949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F8DAC-ED05-D945-9242-52051ABEC8D9}">
      <dsp:nvSpPr>
        <dsp:cNvPr id="0" name=""/>
        <dsp:cNvSpPr/>
      </dsp:nvSpPr>
      <dsp:spPr>
        <a:xfrm>
          <a:off x="4245845" y="2678397"/>
          <a:ext cx="4331042" cy="618091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March 22 – April 10, 2020</a:t>
          </a:r>
          <a:endParaRPr lang="en-US" sz="2000" b="1" kern="1200" dirty="0"/>
        </a:p>
      </dsp:txBody>
      <dsp:txXfrm>
        <a:off x="4400368" y="2678397"/>
        <a:ext cx="4021996" cy="618091"/>
      </dsp:txXfrm>
    </dsp:sp>
    <dsp:sp modelId="{7CA890DA-C812-8148-BA25-74CC9D26141B}">
      <dsp:nvSpPr>
        <dsp:cNvPr id="0" name=""/>
        <dsp:cNvSpPr/>
      </dsp:nvSpPr>
      <dsp:spPr>
        <a:xfrm>
          <a:off x="4592328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virtual tutoring sessions</a:t>
          </a:r>
        </a:p>
      </dsp:txBody>
      <dsp:txXfrm>
        <a:off x="4592328" y="1032012"/>
        <a:ext cx="3516806" cy="1234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4A44A-F436-D54B-A0AB-44B07B15725E}">
      <dsp:nvSpPr>
        <dsp:cNvPr id="0" name=""/>
        <dsp:cNvSpPr/>
      </dsp:nvSpPr>
      <dsp:spPr>
        <a:xfrm rot="5400000">
          <a:off x="-753896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F2BE-6520-D145-80AE-923310BDF308}">
      <dsp:nvSpPr>
        <dsp:cNvPr id="0" name=""/>
        <dsp:cNvSpPr/>
      </dsp:nvSpPr>
      <dsp:spPr>
        <a:xfrm>
          <a:off x="0" y="2678397"/>
          <a:ext cx="4331042" cy="618091"/>
        </a:xfrm>
        <a:prstGeom prst="homePlate">
          <a:avLst>
            <a:gd name="adj" fmla="val 25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Spring 2019</a:t>
          </a:r>
        </a:p>
      </dsp:txBody>
      <dsp:txXfrm>
        <a:off x="0" y="2678397"/>
        <a:ext cx="4253781" cy="618091"/>
      </dsp:txXfrm>
    </dsp:sp>
    <dsp:sp modelId="{5F121C00-B428-A745-87F3-AE11EBCC02DC}">
      <dsp:nvSpPr>
        <dsp:cNvPr id="0" name=""/>
        <dsp:cNvSpPr/>
      </dsp:nvSpPr>
      <dsp:spPr>
        <a:xfrm>
          <a:off x="346483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students withdraw from 1,286 CRNs</a:t>
          </a:r>
        </a:p>
      </dsp:txBody>
      <dsp:txXfrm>
        <a:off x="346483" y="1032012"/>
        <a:ext cx="3516806" cy="1234626"/>
      </dsp:txXfrm>
    </dsp:sp>
    <dsp:sp modelId="{1D29B59D-2AC3-ED4C-98F5-E7BA2228B9ED}">
      <dsp:nvSpPr>
        <dsp:cNvPr id="0" name=""/>
        <dsp:cNvSpPr/>
      </dsp:nvSpPr>
      <dsp:spPr>
        <a:xfrm rot="5400000">
          <a:off x="3491949" y="1578018"/>
          <a:ext cx="1854275" cy="34648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F8DAC-ED05-D945-9242-52051ABEC8D9}">
      <dsp:nvSpPr>
        <dsp:cNvPr id="0" name=""/>
        <dsp:cNvSpPr/>
      </dsp:nvSpPr>
      <dsp:spPr>
        <a:xfrm>
          <a:off x="4245845" y="2678397"/>
          <a:ext cx="4331042" cy="618091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Spring 2020</a:t>
          </a:r>
          <a:endParaRPr lang="en-US" sz="2000" b="1" kern="1200" dirty="0"/>
        </a:p>
      </dsp:txBody>
      <dsp:txXfrm>
        <a:off x="4400368" y="2678397"/>
        <a:ext cx="4021996" cy="618091"/>
      </dsp:txXfrm>
    </dsp:sp>
    <dsp:sp modelId="{7CA890DA-C812-8148-BA25-74CC9D26141B}">
      <dsp:nvSpPr>
        <dsp:cNvPr id="0" name=""/>
        <dsp:cNvSpPr/>
      </dsp:nvSpPr>
      <dsp:spPr>
        <a:xfrm>
          <a:off x="4592328" y="1032012"/>
          <a:ext cx="3516806" cy="1234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students withdraw from 700 CRNs</a:t>
          </a:r>
        </a:p>
      </dsp:txBody>
      <dsp:txXfrm>
        <a:off x="4592328" y="1032012"/>
        <a:ext cx="3516806" cy="1234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4A44A-F436-D54B-A0AB-44B07B15725E}">
      <dsp:nvSpPr>
        <dsp:cNvPr id="0" name=""/>
        <dsp:cNvSpPr/>
      </dsp:nvSpPr>
      <dsp:spPr>
        <a:xfrm rot="5400000">
          <a:off x="-696582" y="1039803"/>
          <a:ext cx="2084566" cy="685594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F2BE-6520-D145-80AE-923310BDF308}">
      <dsp:nvSpPr>
        <dsp:cNvPr id="0" name=""/>
        <dsp:cNvSpPr/>
      </dsp:nvSpPr>
      <dsp:spPr>
        <a:xfrm>
          <a:off x="2903" y="2118481"/>
          <a:ext cx="8569934" cy="694855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903" y="2118481"/>
        <a:ext cx="8483077" cy="694855"/>
      </dsp:txXfrm>
    </dsp:sp>
    <dsp:sp modelId="{5F121C00-B428-A745-87F3-AE11EBCC02DC}">
      <dsp:nvSpPr>
        <dsp:cNvPr id="0" name=""/>
        <dsp:cNvSpPr/>
      </dsp:nvSpPr>
      <dsp:spPr>
        <a:xfrm>
          <a:off x="688497" y="868079"/>
          <a:ext cx="6958787" cy="10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u="none" kern="1200" dirty="0"/>
            <a:t>faculty and staff registrations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688497" y="868079"/>
        <a:ext cx="6958787" cy="1028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4A44A-F436-D54B-A0AB-44B07B15725E}">
      <dsp:nvSpPr>
        <dsp:cNvPr id="0" name=""/>
        <dsp:cNvSpPr/>
      </dsp:nvSpPr>
      <dsp:spPr>
        <a:xfrm rot="5400000">
          <a:off x="-466780" y="963202"/>
          <a:ext cx="1624962" cy="685594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F2BE-6520-D145-80AE-923310BDF308}">
      <dsp:nvSpPr>
        <dsp:cNvPr id="0" name=""/>
        <dsp:cNvSpPr/>
      </dsp:nvSpPr>
      <dsp:spPr>
        <a:xfrm>
          <a:off x="2903" y="2118481"/>
          <a:ext cx="8569934" cy="541654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2903" y="2118481"/>
        <a:ext cx="8502227" cy="541654"/>
      </dsp:txXfrm>
    </dsp:sp>
    <dsp:sp modelId="{5F121C00-B428-A745-87F3-AE11EBCC02DC}">
      <dsp:nvSpPr>
        <dsp:cNvPr id="0" name=""/>
        <dsp:cNvSpPr/>
      </dsp:nvSpPr>
      <dsp:spPr>
        <a:xfrm>
          <a:off x="688497" y="904875"/>
          <a:ext cx="6958787" cy="80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tutoring sessions for all Learning Centers</a:t>
          </a:r>
          <a:endParaRPr lang="en-US" sz="2000" kern="1200" dirty="0"/>
        </a:p>
      </dsp:txBody>
      <dsp:txXfrm>
        <a:off x="688497" y="904875"/>
        <a:ext cx="6958787" cy="8018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4A44A-F436-D54B-A0AB-44B07B15725E}">
      <dsp:nvSpPr>
        <dsp:cNvPr id="0" name=""/>
        <dsp:cNvSpPr/>
      </dsp:nvSpPr>
      <dsp:spPr>
        <a:xfrm rot="5400000">
          <a:off x="-806840" y="1634648"/>
          <a:ext cx="1854275" cy="2332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F2BE-6520-D145-80AE-923310BDF308}">
      <dsp:nvSpPr>
        <dsp:cNvPr id="0" name=""/>
        <dsp:cNvSpPr/>
      </dsp:nvSpPr>
      <dsp:spPr>
        <a:xfrm>
          <a:off x="3685" y="2678397"/>
          <a:ext cx="2915285" cy="618091"/>
        </a:xfrm>
        <a:prstGeom prst="homePlate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2020</a:t>
          </a:r>
        </a:p>
      </dsp:txBody>
      <dsp:txXfrm>
        <a:off x="3685" y="2678397"/>
        <a:ext cx="2838024" cy="618091"/>
      </dsp:txXfrm>
    </dsp:sp>
    <dsp:sp modelId="{5F121C00-B428-A745-87F3-AE11EBCC02DC}">
      <dsp:nvSpPr>
        <dsp:cNvPr id="0" name=""/>
        <dsp:cNvSpPr/>
      </dsp:nvSpPr>
      <dsp:spPr>
        <a:xfrm>
          <a:off x="236908" y="964056"/>
          <a:ext cx="2367212" cy="130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Mathematics A.S. candidates</a:t>
          </a:r>
          <a:endParaRPr lang="en-US" sz="1600" kern="1200" dirty="0"/>
        </a:p>
      </dsp:txBody>
      <dsp:txXfrm>
        <a:off x="236908" y="964056"/>
        <a:ext cx="2367212" cy="1302582"/>
      </dsp:txXfrm>
    </dsp:sp>
    <dsp:sp modelId="{1D29B59D-2AC3-ED4C-98F5-E7BA2228B9ED}">
      <dsp:nvSpPr>
        <dsp:cNvPr id="0" name=""/>
        <dsp:cNvSpPr/>
      </dsp:nvSpPr>
      <dsp:spPr>
        <a:xfrm rot="5400000">
          <a:off x="2020986" y="1634648"/>
          <a:ext cx="1854275" cy="2332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F8DAC-ED05-D945-9242-52051ABEC8D9}">
      <dsp:nvSpPr>
        <dsp:cNvPr id="0" name=""/>
        <dsp:cNvSpPr/>
      </dsp:nvSpPr>
      <dsp:spPr>
        <a:xfrm>
          <a:off x="2831513" y="2678397"/>
          <a:ext cx="2915285" cy="618091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2021</a:t>
          </a:r>
          <a:endParaRPr lang="en-US" sz="2000" b="1" kern="1200" dirty="0"/>
        </a:p>
      </dsp:txBody>
      <dsp:txXfrm>
        <a:off x="2986036" y="2678397"/>
        <a:ext cx="2606239" cy="618091"/>
      </dsp:txXfrm>
    </dsp:sp>
    <dsp:sp modelId="{7CA890DA-C812-8148-BA25-74CC9D26141B}">
      <dsp:nvSpPr>
        <dsp:cNvPr id="0" name=""/>
        <dsp:cNvSpPr/>
      </dsp:nvSpPr>
      <dsp:spPr>
        <a:xfrm>
          <a:off x="3064735" y="964056"/>
          <a:ext cx="2367212" cy="130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Mathematics, Cybersecurity, Computer Science, Business, Biological Science and Surgical Technology</a:t>
          </a:r>
        </a:p>
      </dsp:txBody>
      <dsp:txXfrm>
        <a:off x="3064735" y="964056"/>
        <a:ext cx="2367212" cy="1302582"/>
      </dsp:txXfrm>
    </dsp:sp>
    <dsp:sp modelId="{E13E7D4E-AFDD-3143-B46E-114FD463B519}">
      <dsp:nvSpPr>
        <dsp:cNvPr id="0" name=""/>
        <dsp:cNvSpPr/>
      </dsp:nvSpPr>
      <dsp:spPr>
        <a:xfrm rot="5400000">
          <a:off x="4848814" y="1634648"/>
          <a:ext cx="1854275" cy="23322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BD12B-E3E0-EE4E-9275-4340E33FF3BD}">
      <dsp:nvSpPr>
        <dsp:cNvPr id="0" name=""/>
        <dsp:cNvSpPr/>
      </dsp:nvSpPr>
      <dsp:spPr>
        <a:xfrm>
          <a:off x="5659340" y="2678397"/>
          <a:ext cx="2915285" cy="618091"/>
        </a:xfrm>
        <a:prstGeom prst="chevron">
          <a:avLst>
            <a:gd name="adj" fmla="val 2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304800" rIns="152400" bIns="3048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2022</a:t>
          </a:r>
          <a:endParaRPr lang="en-US" sz="2000" b="1" kern="1200" dirty="0"/>
        </a:p>
      </dsp:txBody>
      <dsp:txXfrm>
        <a:off x="5813863" y="2678397"/>
        <a:ext cx="2606239" cy="618091"/>
      </dsp:txXfrm>
    </dsp:sp>
    <dsp:sp modelId="{E8666236-1D9F-9945-9BF1-E4ECD238B93C}">
      <dsp:nvSpPr>
        <dsp:cNvPr id="0" name=""/>
        <dsp:cNvSpPr/>
      </dsp:nvSpPr>
      <dsp:spPr>
        <a:xfrm>
          <a:off x="5892563" y="964056"/>
          <a:ext cx="2367212" cy="130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300" kern="1200" dirty="0"/>
          </a:br>
          <a:r>
            <a:rPr lang="en-US" sz="1300" kern="1200" dirty="0"/>
            <a:t>Mathematics, General Engineering, Cybersecurity, Computer Science, Business, Biological Science, Elementary Education/Special Education, Nursing, Radiologic Technology, Physical Therapy Assistant and Surgical Technology</a:t>
          </a:r>
        </a:p>
      </dsp:txBody>
      <dsp:txXfrm>
        <a:off x="5892563" y="964056"/>
        <a:ext cx="2367212" cy="130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25" tIns="47012" rIns="94025" bIns="47012" rtlCol="0" anchor="ctr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>
          <a:xfrm>
            <a:off x="701040" y="4416427"/>
            <a:ext cx="5608320" cy="4183063"/>
          </a:xfrm>
          <a:prstGeom prst="rect">
            <a:avLst/>
          </a:prstGeom>
        </p:spPr>
        <p:txBody>
          <a:bodyPr vert="horz" lIns="92271" tIns="46136" rIns="92271" bIns="461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AY 17-18</a:t>
            </a:r>
          </a:p>
        </p:txBody>
      </p:sp>
    </p:spTree>
    <p:extLst>
      <p:ext uri="{BB962C8B-B14F-4D97-AF65-F5344CB8AC3E}">
        <p14:creationId xmlns:p14="http://schemas.microsoft.com/office/powerpoint/2010/main" val="302740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AY 17-18</a:t>
            </a:r>
          </a:p>
        </p:txBody>
      </p:sp>
    </p:spTree>
    <p:extLst>
      <p:ext uri="{BB962C8B-B14F-4D97-AF65-F5344CB8AC3E}">
        <p14:creationId xmlns:p14="http://schemas.microsoft.com/office/powerpoint/2010/main" val="45544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AY 17-18</a:t>
            </a:r>
          </a:p>
        </p:txBody>
      </p:sp>
    </p:spTree>
    <p:extLst>
      <p:ext uri="{BB962C8B-B14F-4D97-AF65-F5344CB8AC3E}">
        <p14:creationId xmlns:p14="http://schemas.microsoft.com/office/powerpoint/2010/main" val="216649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AY 17-18</a:t>
            </a:r>
          </a:p>
        </p:txBody>
      </p:sp>
    </p:spTree>
    <p:extLst>
      <p:ext uri="{BB962C8B-B14F-4D97-AF65-F5344CB8AC3E}">
        <p14:creationId xmlns:p14="http://schemas.microsoft.com/office/powerpoint/2010/main" val="185392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AY 17-18</a:t>
            </a:r>
          </a:p>
        </p:txBody>
      </p:sp>
    </p:spTree>
    <p:extLst>
      <p:ext uri="{BB962C8B-B14F-4D97-AF65-F5344CB8AC3E}">
        <p14:creationId xmlns:p14="http://schemas.microsoft.com/office/powerpoint/2010/main" val="200894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32E9-D2ED-A243-9DDD-DB630753E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9FB52-D1AA-4B4D-9356-4FD4387EA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A06C8-77A1-F74A-8446-F927E274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2535C-F778-7B48-9B05-9267836F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413C-9FE8-CF4F-ABAC-ADA65DE9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A86E-5AB2-F74E-A31F-BF3C6EEE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84011-D2DD-4541-91A0-3D783DD6B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0170F-25F7-7140-9322-7697042C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7C5A3-F65E-E94C-99F0-CFAE78E4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6A3A9-4C60-7D42-AF2D-3EE63E57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3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01657-FC43-D249-9722-782F6F580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0E7ED-4467-7D44-917D-00EF5683C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C0E79-B1DF-0F41-B20D-DE217D8D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628AB-3475-0A47-8750-E97CFB64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25AB6-D5B8-C649-A118-76BD254F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6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638" y="633331"/>
            <a:ext cx="7072312" cy="464743"/>
          </a:xfrm>
        </p:spPr>
        <p:txBody>
          <a:bodyPr vert="horz" wrap="square" lIns="0" tIns="0" rIns="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0356394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638" y="633331"/>
            <a:ext cx="7072312" cy="464743"/>
          </a:xfrm>
        </p:spPr>
        <p:txBody>
          <a:bodyPr vert="horz" wrap="square" lIns="0" tIns="0" rIns="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36638" y="1114460"/>
            <a:ext cx="7072312" cy="3164932"/>
          </a:xfrm>
        </p:spPr>
        <p:txBody>
          <a:bodyPr/>
          <a:lstStyle>
            <a:lvl1pPr marL="171450" indent="-171450">
              <a:buFont typeface="Wingdings" pitchFamily="2" charset="2"/>
              <a:buChar char="§"/>
              <a:defRPr/>
            </a:lvl1pPr>
            <a:lvl2pPr marL="514350" indent="-1714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14460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2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638" y="633331"/>
            <a:ext cx="7072312" cy="464743"/>
          </a:xfrm>
        </p:spPr>
        <p:txBody>
          <a:bodyPr vert="horz" wrap="square" lIns="0" tIns="0" rIns="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36638" y="1114459"/>
            <a:ext cx="3389058" cy="31649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02729" y="1116935"/>
            <a:ext cx="3392424" cy="3162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1371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B338-18AC-7146-8F38-695BF3769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6C013-6ADD-8246-A588-1C3579277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8C92E-6F72-0C43-94A9-181DAA6C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7F56B-59EE-2C4F-9A6E-9956C9A7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8B7AA-1588-9543-B864-A04DE304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1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F052-361F-FD4D-A169-3155E7D9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60E3A-C7E9-B34A-8CCE-FF07853E0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8077-DD93-4D4F-864C-71FF0F5F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9DCB7-3CF1-3848-A50D-2370992B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443FF-31F9-7C43-A236-46EB065A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E5F3-5DD0-2C4B-BAB4-AA5E953D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F7847-CD65-5440-83FF-09B8A69B6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A24F0-43B0-A345-A220-07432B15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112B7-FF4F-2743-90FF-80C8392B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B17FD-E3DC-FA4C-A9CF-F425F29D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74B14-7DBF-B14A-A919-624F3038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53DD-02E3-E141-97DC-1679DAC5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0EC5-8970-444C-B38B-46D6C5875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67B98-2474-FE40-AEFB-D5C23BFB7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B9B2F-A6BE-8A4D-B952-20648198F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7493A-9FE7-CF4B-8D27-A18F67A5A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F3379-62D1-2D4E-BFE8-817ED402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07003-889E-794E-A955-E3D36802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41AFF-DBA2-0A42-BEC5-DEB5759C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2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535B-1EE5-C147-B862-4D6B22CC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96A3-0B1D-3745-A95A-3E825F92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62798-4E08-374D-AD0E-9E64E0F1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B2B6B-66D3-CA48-804D-083918D7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897C9-2005-C145-A073-21C9C23E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EE3C2-C9B4-1845-AE33-2CAFB892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907F5-4DB9-A04C-8ECC-FD27A3C4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8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40F0-5000-8540-834A-EAAD2C02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3196-A13F-774A-9184-25D4BB73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171450" indent="-171450">
              <a:buFont typeface="Wingdings" pitchFamily="2" charset="2"/>
              <a:buChar char="§"/>
              <a:defRPr sz="2400"/>
            </a:lvl1pPr>
            <a:lvl2pPr>
              <a:defRPr sz="2100"/>
            </a:lvl2pPr>
            <a:lvl3pPr marL="857250" indent="-171450">
              <a:buFont typeface="Courier New" panose="02070309020205020404" pitchFamily="49" charset="0"/>
              <a:buChar char="o"/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B8ED5-6E08-CB47-9447-0088F34D9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A35A6-3C4E-814E-A73D-EFC59805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A4565-7064-0542-A4CE-20812489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0F710-38A6-C543-942D-4DEC9D3D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1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BC73-941D-1141-A6C3-502C0D2CD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890A5-C534-5B4D-B9C8-6B055DA06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677CC-F5AA-E64B-A314-1B1524B5A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36C6B-91E5-4545-85CC-9C97EFAE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BEFC3-2E63-3743-90B8-741B494A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BB98F-3312-2D44-9EDA-63D4A7A3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7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71D9B-6AE6-B541-81BE-7ED162A7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95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AA04C-1A09-1443-8F47-4836E0E1B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26851"/>
            <a:ext cx="7886700" cy="352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318C3-7513-4D4B-95D9-4292B6A21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D9232-C0B3-3748-A5D1-9E3F51ECB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C40CA-65C1-EF4A-AB7C-3C45EF2F6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9E3DAA-3889-A340-A754-C9D233FC7A86}"/>
              </a:ext>
            </a:extLst>
          </p:cNvPr>
          <p:cNvSpPr/>
          <p:nvPr userDrawn="1"/>
        </p:nvSpPr>
        <p:spPr bwMode="auto">
          <a:xfrm>
            <a:off x="-2" y="4531540"/>
            <a:ext cx="9143999" cy="611960"/>
          </a:xfrm>
          <a:prstGeom prst="rect">
            <a:avLst/>
          </a:prstGeom>
          <a:gradFill flip="none" rotWithShape="1">
            <a:gsLst>
              <a:gs pos="0">
                <a:srgbClr val="3A195B"/>
              </a:gs>
              <a:gs pos="50000">
                <a:srgbClr val="51237F"/>
              </a:gs>
              <a:gs pos="100000">
                <a:srgbClr val="3A195B"/>
              </a:gs>
            </a:gsLst>
            <a:path path="circle">
              <a:fillToRect l="100000" t="100000"/>
            </a:path>
            <a:tileRect r="-100000" b="-100000"/>
          </a:gra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440AA-7EDF-564B-B246-BAB917F9CF1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44" y="4715887"/>
            <a:ext cx="1497718" cy="2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  <p:sldLayoutId id="2147484015" r:id="rId12"/>
    <p:sldLayoutId id="2147484018" r:id="rId13"/>
    <p:sldLayoutId id="2147484020" r:id="rId14"/>
  </p:sldLayoutIdLst>
  <p:transition>
    <p:fade/>
  </p:transition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D2E8F-5744-4E61-A856-1D92BB5CD7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46027647"/>
              </p:ext>
            </p:extLst>
          </p:nvPr>
        </p:nvGraphicFramePr>
        <p:xfrm>
          <a:off x="394604" y="1520493"/>
          <a:ext cx="8578312" cy="412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33794-F13B-0745-80E2-4EA1827DA94B}"/>
              </a:ext>
            </a:extLst>
          </p:cNvPr>
          <p:cNvSpPr txBox="1"/>
          <p:nvPr/>
        </p:nvSpPr>
        <p:spPr>
          <a:xfrm>
            <a:off x="756786" y="1912654"/>
            <a:ext cx="12974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126 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ABD46-9730-204F-BC60-A3118A3A2535}"/>
              </a:ext>
            </a:extLst>
          </p:cNvPr>
          <p:cNvSpPr txBox="1"/>
          <p:nvPr/>
        </p:nvSpPr>
        <p:spPr>
          <a:xfrm>
            <a:off x="5011293" y="1912654"/>
            <a:ext cx="17032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169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06403C-0453-F047-9621-F51D66E7D74F}"/>
              </a:ext>
            </a:extLst>
          </p:cNvPr>
          <p:cNvSpPr txBox="1">
            <a:spLocks/>
          </p:cNvSpPr>
          <p:nvPr/>
        </p:nvSpPr>
        <p:spPr>
          <a:xfrm>
            <a:off x="1" y="235"/>
            <a:ext cx="9143999" cy="820161"/>
          </a:xfrm>
          <a:prstGeom prst="rect">
            <a:avLst/>
          </a:prstGeom>
          <a:solidFill>
            <a:srgbClr val="7030A0">
              <a:alpha val="2784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Achieving the Promise Academy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7A193-A80D-D44A-BE1E-076EE48D3A03}"/>
              </a:ext>
            </a:extLst>
          </p:cNvPr>
          <p:cNvSpPr txBox="1"/>
          <p:nvPr/>
        </p:nvSpPr>
        <p:spPr>
          <a:xfrm>
            <a:off x="2663729" y="1022653"/>
            <a:ext cx="425897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April 6 - 10, 2020</a:t>
            </a:r>
          </a:p>
        </p:txBody>
      </p:sp>
    </p:spTree>
    <p:extLst>
      <p:ext uri="{BB962C8B-B14F-4D97-AF65-F5344CB8AC3E}">
        <p14:creationId xmlns:p14="http://schemas.microsoft.com/office/powerpoint/2010/main" val="346674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79F7AF-9EA7-2E42-A3A9-1636D70C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0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D2E8F-5744-4E61-A856-1D92BB5CD7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33767711"/>
              </p:ext>
            </p:extLst>
          </p:nvPr>
        </p:nvGraphicFramePr>
        <p:xfrm>
          <a:off x="282844" y="1532237"/>
          <a:ext cx="8578312" cy="361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33794-F13B-0745-80E2-4EA1827DA94B}"/>
              </a:ext>
            </a:extLst>
          </p:cNvPr>
          <p:cNvSpPr txBox="1"/>
          <p:nvPr/>
        </p:nvSpPr>
        <p:spPr>
          <a:xfrm>
            <a:off x="987800" y="1457164"/>
            <a:ext cx="161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85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06403C-0453-F047-9621-F51D66E7D74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820161"/>
          </a:xfrm>
          <a:prstGeom prst="rect">
            <a:avLst/>
          </a:prstGeom>
          <a:solidFill>
            <a:srgbClr val="7030A0">
              <a:alpha val="2784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Professional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07BF1-B023-D945-9C9E-4082926F67DE}"/>
              </a:ext>
            </a:extLst>
          </p:cNvPr>
          <p:cNvSpPr txBox="1"/>
          <p:nvPr/>
        </p:nvSpPr>
        <p:spPr>
          <a:xfrm>
            <a:off x="2663729" y="1022653"/>
            <a:ext cx="425897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March 30 - April 3, 2020</a:t>
            </a:r>
          </a:p>
        </p:txBody>
      </p:sp>
    </p:spTree>
    <p:extLst>
      <p:ext uri="{BB962C8B-B14F-4D97-AF65-F5344CB8AC3E}">
        <p14:creationId xmlns:p14="http://schemas.microsoft.com/office/powerpoint/2010/main" val="388839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2906-8FD9-584A-A473-21113732EF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122" y="1711734"/>
            <a:ext cx="4389208" cy="33339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237 total sessions </a:t>
            </a:r>
          </a:p>
          <a:p>
            <a:r>
              <a:rPr lang="en-US" sz="2800" dirty="0"/>
              <a:t>135,37 hours total time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580BCE-FBB5-2849-8A8E-EE252811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3999" cy="638456"/>
          </a:xfrm>
          <a:solidFill>
            <a:srgbClr val="7030A0">
              <a:alpha val="27843"/>
            </a:srgbClr>
          </a:solidFill>
        </p:spPr>
        <p:txBody>
          <a:bodyPr anchor="ctr"/>
          <a:lstStyle/>
          <a:p>
            <a:r>
              <a:rPr lang="en-US" dirty="0"/>
              <a:t>Online Tutoring Using Smarthinking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19E2C-98BC-E444-80F6-103EDBEF5C98}"/>
              </a:ext>
            </a:extLst>
          </p:cNvPr>
          <p:cNvSpPr txBox="1">
            <a:spLocks/>
          </p:cNvSpPr>
          <p:nvPr/>
        </p:nvSpPr>
        <p:spPr>
          <a:xfrm>
            <a:off x="4502330" y="1711733"/>
            <a:ext cx="4528546" cy="3333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141 total sessions</a:t>
            </a:r>
          </a:p>
          <a:p>
            <a:r>
              <a:rPr lang="en-US" sz="2800" dirty="0"/>
              <a:t>75.05 hours total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DE2283-7126-D449-979D-CC9039EE9504}"/>
              </a:ext>
            </a:extLst>
          </p:cNvPr>
          <p:cNvSpPr/>
          <p:nvPr/>
        </p:nvSpPr>
        <p:spPr>
          <a:xfrm>
            <a:off x="113121" y="1106372"/>
            <a:ext cx="4389209" cy="6053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March 29 – April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E59F2-B7AB-1247-A6A6-5C2B2E03F49D}"/>
              </a:ext>
            </a:extLst>
          </p:cNvPr>
          <p:cNvSpPr/>
          <p:nvPr/>
        </p:nvSpPr>
        <p:spPr>
          <a:xfrm>
            <a:off x="4502330" y="1106371"/>
            <a:ext cx="4528546" cy="6053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 March 22 – March 28</a:t>
            </a:r>
          </a:p>
        </p:txBody>
      </p:sp>
    </p:spTree>
    <p:extLst>
      <p:ext uri="{BB962C8B-B14F-4D97-AF65-F5344CB8AC3E}">
        <p14:creationId xmlns:p14="http://schemas.microsoft.com/office/powerpoint/2010/main" val="94254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4" grpId="0" animBg="1"/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3E82A-0022-7546-9FD2-FA46471B1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65107"/>
              </p:ext>
            </p:extLst>
          </p:nvPr>
        </p:nvGraphicFramePr>
        <p:xfrm>
          <a:off x="447040" y="1004314"/>
          <a:ext cx="7429110" cy="130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520">
                  <a:extLst>
                    <a:ext uri="{9D8B030D-6E8A-4147-A177-3AD203B41FA5}">
                      <a16:colId xmlns:a16="http://schemas.microsoft.com/office/drawing/2014/main" val="3669530121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3654731352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1320169163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1446412086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681032679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4076355900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97965441"/>
                    </a:ext>
                  </a:extLst>
                </a:gridCol>
                <a:gridCol w="621910">
                  <a:extLst>
                    <a:ext uri="{9D8B030D-6E8A-4147-A177-3AD203B41FA5}">
                      <a16:colId xmlns:a16="http://schemas.microsoft.com/office/drawing/2014/main" val="2778538380"/>
                    </a:ext>
                  </a:extLst>
                </a:gridCol>
              </a:tblGrid>
              <a:tr h="373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ZOOM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Blackboard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Remind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WhatsApp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Telephone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Skype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Other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572998"/>
                  </a:ext>
                </a:extLst>
              </a:tr>
              <a:tr h="560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Embedded Coaches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56.14%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14.66%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9.18%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0.68%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2.07%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0.23%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17.05%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503530"/>
                  </a:ext>
                </a:extLst>
              </a:tr>
              <a:tr h="373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1:1 Coaches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34.89%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0.00%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0.32%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47.53%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0.16%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17.10%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384231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BD7FC4E-2895-5540-9244-93D0786E8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07161"/>
              </p:ext>
            </p:extLst>
          </p:nvPr>
        </p:nvGraphicFramePr>
        <p:xfrm>
          <a:off x="447040" y="3332481"/>
          <a:ext cx="7720566" cy="1171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486">
                  <a:extLst>
                    <a:ext uri="{9D8B030D-6E8A-4147-A177-3AD203B41FA5}">
                      <a16:colId xmlns:a16="http://schemas.microsoft.com/office/drawing/2014/main" val="1921542342"/>
                    </a:ext>
                  </a:extLst>
                </a:gridCol>
                <a:gridCol w="1019834">
                  <a:extLst>
                    <a:ext uri="{9D8B030D-6E8A-4147-A177-3AD203B41FA5}">
                      <a16:colId xmlns:a16="http://schemas.microsoft.com/office/drawing/2014/main" val="3081320038"/>
                    </a:ext>
                  </a:extLst>
                </a:gridCol>
                <a:gridCol w="1270320">
                  <a:extLst>
                    <a:ext uri="{9D8B030D-6E8A-4147-A177-3AD203B41FA5}">
                      <a16:colId xmlns:a16="http://schemas.microsoft.com/office/drawing/2014/main" val="967853169"/>
                    </a:ext>
                  </a:extLst>
                </a:gridCol>
                <a:gridCol w="1569304">
                  <a:extLst>
                    <a:ext uri="{9D8B030D-6E8A-4147-A177-3AD203B41FA5}">
                      <a16:colId xmlns:a16="http://schemas.microsoft.com/office/drawing/2014/main" val="682625788"/>
                    </a:ext>
                  </a:extLst>
                </a:gridCol>
                <a:gridCol w="1287311">
                  <a:extLst>
                    <a:ext uri="{9D8B030D-6E8A-4147-A177-3AD203B41FA5}">
                      <a16:colId xmlns:a16="http://schemas.microsoft.com/office/drawing/2014/main" val="3088682335"/>
                    </a:ext>
                  </a:extLst>
                </a:gridCol>
                <a:gridCol w="1287311">
                  <a:extLst>
                    <a:ext uri="{9D8B030D-6E8A-4147-A177-3AD203B41FA5}">
                      <a16:colId xmlns:a16="http://schemas.microsoft.com/office/drawing/2014/main" val="3328467483"/>
                    </a:ext>
                  </a:extLst>
                </a:gridCol>
              </a:tblGrid>
              <a:tr h="392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Email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Face Time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Google Hangout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Group Me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Texting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519803"/>
                  </a:ext>
                </a:extLst>
              </a:tr>
              <a:tr h="389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Embedded Coaches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5.86%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2.13%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1.07%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9479786"/>
                  </a:ext>
                </a:extLst>
              </a:tr>
              <a:tr h="3896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1:1 Coaches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3.21%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4.27%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0.00%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0.53%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15743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5B61FEB-80E5-084A-BD66-718A17377C2F}"/>
              </a:ext>
            </a:extLst>
          </p:cNvPr>
          <p:cNvSpPr txBox="1"/>
          <p:nvPr/>
        </p:nvSpPr>
        <p:spPr>
          <a:xfrm>
            <a:off x="911974" y="2831744"/>
            <a:ext cx="693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percentage use of the “Other” Software/Tools was as follows: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251C00-0B09-DF42-8B37-7A0F534CE6AF}"/>
              </a:ext>
            </a:extLst>
          </p:cNvPr>
          <p:cNvSpPr txBox="1"/>
          <p:nvPr/>
        </p:nvSpPr>
        <p:spPr>
          <a:xfrm>
            <a:off x="911974" y="325950"/>
            <a:ext cx="702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percentage use of the different Software/Tools was as follows: </a:t>
            </a:r>
          </a:p>
        </p:txBody>
      </p:sp>
    </p:spTree>
    <p:extLst>
      <p:ext uri="{BB962C8B-B14F-4D97-AF65-F5344CB8AC3E}">
        <p14:creationId xmlns:p14="http://schemas.microsoft.com/office/powerpoint/2010/main" val="129518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D2E8F-5744-4E61-A856-1D92BB5CD7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29312560"/>
              </p:ext>
            </p:extLst>
          </p:nvPr>
        </p:nvGraphicFramePr>
        <p:xfrm>
          <a:off x="282844" y="1532237"/>
          <a:ext cx="8578312" cy="361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33794-F13B-0745-80E2-4EA1827DA94B}"/>
              </a:ext>
            </a:extLst>
          </p:cNvPr>
          <p:cNvSpPr txBox="1"/>
          <p:nvPr/>
        </p:nvSpPr>
        <p:spPr>
          <a:xfrm>
            <a:off x="987800" y="1457164"/>
            <a:ext cx="161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231 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06403C-0453-F047-9621-F51D66E7D74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820161"/>
          </a:xfrm>
          <a:prstGeom prst="rect">
            <a:avLst/>
          </a:prstGeom>
          <a:solidFill>
            <a:srgbClr val="7030A0">
              <a:alpha val="2784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Learning Centers</a:t>
            </a:r>
          </a:p>
          <a:p>
            <a:r>
              <a:rPr lang="en-US" sz="1200" dirty="0"/>
              <a:t>Report date: 3/29/20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7AEE2-0B9F-A84E-B87E-B579FA080504}"/>
              </a:ext>
            </a:extLst>
          </p:cNvPr>
          <p:cNvSpPr txBox="1"/>
          <p:nvPr/>
        </p:nvSpPr>
        <p:spPr>
          <a:xfrm>
            <a:off x="3475065" y="1024602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Week: March 23 - 27</a:t>
            </a:r>
          </a:p>
        </p:txBody>
      </p:sp>
    </p:spTree>
    <p:extLst>
      <p:ext uri="{BB962C8B-B14F-4D97-AF65-F5344CB8AC3E}">
        <p14:creationId xmlns:p14="http://schemas.microsoft.com/office/powerpoint/2010/main" val="182426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D2E8F-5744-4E61-A856-1D92BB5CD7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43295924"/>
              </p:ext>
            </p:extLst>
          </p:nvPr>
        </p:nvGraphicFramePr>
        <p:xfrm>
          <a:off x="282844" y="1310171"/>
          <a:ext cx="8578312" cy="412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33794-F13B-0745-80E2-4EA1827DA94B}"/>
              </a:ext>
            </a:extLst>
          </p:cNvPr>
          <p:cNvSpPr txBox="1"/>
          <p:nvPr/>
        </p:nvSpPr>
        <p:spPr>
          <a:xfrm>
            <a:off x="474797" y="1702332"/>
            <a:ext cx="7015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32 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ABD46-9730-204F-BC60-A3118A3A2535}"/>
              </a:ext>
            </a:extLst>
          </p:cNvPr>
          <p:cNvSpPr txBox="1"/>
          <p:nvPr/>
        </p:nvSpPr>
        <p:spPr>
          <a:xfrm>
            <a:off x="3316584" y="1697985"/>
            <a:ext cx="8343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2C0BF-E3FF-F04E-A8EA-B57764940CFD}"/>
              </a:ext>
            </a:extLst>
          </p:cNvPr>
          <p:cNvSpPr txBox="1"/>
          <p:nvPr/>
        </p:nvSpPr>
        <p:spPr>
          <a:xfrm>
            <a:off x="6152245" y="1692312"/>
            <a:ext cx="10505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210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06403C-0453-F047-9621-F51D66E7D74F}"/>
              </a:ext>
            </a:extLst>
          </p:cNvPr>
          <p:cNvSpPr txBox="1">
            <a:spLocks/>
          </p:cNvSpPr>
          <p:nvPr/>
        </p:nvSpPr>
        <p:spPr>
          <a:xfrm>
            <a:off x="1" y="235"/>
            <a:ext cx="9143999" cy="820161"/>
          </a:xfrm>
          <a:prstGeom prst="rect">
            <a:avLst/>
          </a:prstGeom>
          <a:solidFill>
            <a:srgbClr val="7030A0">
              <a:alpha val="2784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Early College Candidates for MC Graduation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9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2906-8FD9-584A-A473-21113732EF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122" y="1681386"/>
            <a:ext cx="4389208" cy="238121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Unduplicated students: 19,191</a:t>
            </a:r>
          </a:p>
          <a:p>
            <a:r>
              <a:rPr lang="en-US" dirty="0"/>
              <a:t>Sections offered: 2,868</a:t>
            </a:r>
            <a:r>
              <a:rPr lang="en-US" dirty="0">
                <a:solidFill>
                  <a:srgbClr val="C00000"/>
                </a:solidFill>
              </a:rPr>
              <a:t> *</a:t>
            </a:r>
          </a:p>
          <a:p>
            <a:r>
              <a:rPr lang="en-US" dirty="0"/>
              <a:t>Seat capacity: 60,303</a:t>
            </a:r>
          </a:p>
          <a:p>
            <a:r>
              <a:rPr lang="en-US" dirty="0"/>
              <a:t>Enrollment: 50,495  (84% filled)</a:t>
            </a:r>
          </a:p>
          <a:p>
            <a:r>
              <a:rPr lang="en-US" dirty="0"/>
              <a:t>Total bill hours: 167,397 </a:t>
            </a:r>
            <a:r>
              <a:rPr lang="en-US" dirty="0">
                <a:solidFill>
                  <a:srgbClr val="51237F"/>
                </a:solidFill>
              </a:rPr>
              <a:t>**</a:t>
            </a:r>
          </a:p>
          <a:p>
            <a:r>
              <a:rPr lang="en-US" dirty="0"/>
              <a:t>Total credit hours: 163,462 </a:t>
            </a:r>
            <a:r>
              <a:rPr lang="en-US" dirty="0">
                <a:solidFill>
                  <a:srgbClr val="51237F"/>
                </a:solidFill>
              </a:rPr>
              <a:t>**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580BCE-FBB5-2849-8A8E-EE252811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068"/>
            <a:ext cx="9143999" cy="771828"/>
          </a:xfrm>
          <a:solidFill>
            <a:srgbClr val="7030A0">
              <a:alpha val="27843"/>
            </a:srgbClr>
          </a:solidFill>
        </p:spPr>
        <p:txBody>
          <a:bodyPr anchor="ctr"/>
          <a:lstStyle/>
          <a:p>
            <a:r>
              <a:rPr lang="en-US" dirty="0"/>
              <a:t>Spring 2020 Enrollment</a:t>
            </a:r>
            <a:br>
              <a:rPr lang="en-US" dirty="0"/>
            </a:br>
            <a:r>
              <a:rPr lang="en-US" sz="1600" dirty="0"/>
              <a:t>Report date: 4/1/20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19E2C-98BC-E444-80F6-103EDBEF5C98}"/>
              </a:ext>
            </a:extLst>
          </p:cNvPr>
          <p:cNvSpPr txBox="1">
            <a:spLocks/>
          </p:cNvSpPr>
          <p:nvPr/>
        </p:nvSpPr>
        <p:spPr>
          <a:xfrm>
            <a:off x="4502330" y="1692905"/>
            <a:ext cx="4528546" cy="23812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full-time faculty (FTF): 447</a:t>
            </a:r>
          </a:p>
          <a:p>
            <a:r>
              <a:rPr lang="en-US" dirty="0"/>
              <a:t>Total part-time faculty (PTF): 765</a:t>
            </a:r>
          </a:p>
          <a:p>
            <a:r>
              <a:rPr lang="en-US" dirty="0"/>
              <a:t>CRN taught by FTF: 2,109 </a:t>
            </a:r>
            <a:r>
              <a:rPr lang="en-US" b="1" dirty="0">
                <a:solidFill>
                  <a:schemeClr val="accent1"/>
                </a:solidFill>
              </a:rPr>
              <a:t>†</a:t>
            </a:r>
          </a:p>
          <a:p>
            <a:r>
              <a:rPr lang="en-US" dirty="0"/>
              <a:t>CRN taught by PTF: 1,474 </a:t>
            </a:r>
            <a:r>
              <a:rPr lang="en-US" b="1" dirty="0">
                <a:solidFill>
                  <a:schemeClr val="accent1"/>
                </a:solidFill>
              </a:rPr>
              <a:t>†</a:t>
            </a:r>
            <a:endParaRPr lang="en-US" dirty="0"/>
          </a:p>
          <a:p>
            <a:r>
              <a:rPr lang="en-US" dirty="0"/>
              <a:t>Total instructional ESH: 10,347 </a:t>
            </a:r>
          </a:p>
          <a:p>
            <a:r>
              <a:rPr lang="en-US" dirty="0"/>
              <a:t>Total non-instructional ESH: 2,870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DE2283-7126-D449-979D-CC9039EE9504}"/>
              </a:ext>
            </a:extLst>
          </p:cNvPr>
          <p:cNvSpPr/>
          <p:nvPr/>
        </p:nvSpPr>
        <p:spPr>
          <a:xfrm>
            <a:off x="113122" y="1080901"/>
            <a:ext cx="4389209" cy="58822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E59F2-B7AB-1247-A6A6-5C2B2E03F49D}"/>
              </a:ext>
            </a:extLst>
          </p:cNvPr>
          <p:cNvSpPr/>
          <p:nvPr/>
        </p:nvSpPr>
        <p:spPr>
          <a:xfrm>
            <a:off x="4502332" y="1080193"/>
            <a:ext cx="4528546" cy="5882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Faculty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FEED18-B0AF-4142-B862-F9C99869692F}"/>
              </a:ext>
            </a:extLst>
          </p:cNvPr>
          <p:cNvSpPr txBox="1">
            <a:spLocks/>
          </p:cNvSpPr>
          <p:nvPr/>
        </p:nvSpPr>
        <p:spPr>
          <a:xfrm>
            <a:off x="160253" y="4097898"/>
            <a:ext cx="8870623" cy="93129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</a:rPr>
              <a:t>* </a:t>
            </a:r>
            <a:r>
              <a:rPr lang="en-US" sz="4400" dirty="0"/>
              <a:t>Excluding all labs and discussions with 0 credit. Including only active sections with enrollment.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51237F"/>
                </a:solidFill>
              </a:rPr>
              <a:t>**</a:t>
            </a:r>
            <a:r>
              <a:rPr lang="en-US" sz="4400" dirty="0"/>
              <a:t> Counting hours for all students with credit hours &gt; 0 and enrollment level = credit.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1"/>
                </a:solidFill>
              </a:rPr>
              <a:t>†</a:t>
            </a:r>
            <a:r>
              <a:rPr lang="en-US" sz="4400" dirty="0"/>
              <a:t> Including all labs and discussions with 0 credit. Sections taught by more than one instructors will be counted more than once.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405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4" grpId="0" animBg="1"/>
      <p:bldP spid="2" grpId="0" animBg="1"/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2906-8FD9-584A-A473-21113732EF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122" y="1338480"/>
            <a:ext cx="2922310" cy="26679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1600" dirty="0"/>
              <a:t>A.S. in Biological Science+</a:t>
            </a:r>
          </a:p>
          <a:p>
            <a:pPr lvl="0"/>
            <a:r>
              <a:rPr lang="en-US" sz="1600" dirty="0"/>
              <a:t>A.A. in Business+</a:t>
            </a:r>
          </a:p>
          <a:p>
            <a:pPr lvl="0"/>
            <a:r>
              <a:rPr lang="en-US" sz="1600" dirty="0"/>
              <a:t>A.A. in Computer Science</a:t>
            </a:r>
          </a:p>
          <a:p>
            <a:pPr lvl="0"/>
            <a:r>
              <a:rPr lang="en-US" sz="1600" dirty="0"/>
              <a:t>A.A.S. in Cybersecurity</a:t>
            </a:r>
          </a:p>
          <a:p>
            <a:pPr lvl="0"/>
            <a:r>
              <a:rPr lang="en-US" sz="1600" dirty="0"/>
              <a:t>A.A.T. in Elementary Education/Elementary Special Education+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580BCE-FBB5-2849-8A8E-EE252811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600486"/>
          </a:xfrm>
          <a:solidFill>
            <a:srgbClr val="7030A0">
              <a:alpha val="27843"/>
            </a:srgbClr>
          </a:solidFill>
        </p:spPr>
        <p:txBody>
          <a:bodyPr anchor="ctr"/>
          <a:lstStyle/>
          <a:p>
            <a:r>
              <a:rPr lang="en-US" dirty="0"/>
              <a:t>Fall 2020 Early College Degree Programs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19E2C-98BC-E444-80F6-103EDBEF5C98}"/>
              </a:ext>
            </a:extLst>
          </p:cNvPr>
          <p:cNvSpPr txBox="1">
            <a:spLocks/>
          </p:cNvSpPr>
          <p:nvPr/>
        </p:nvSpPr>
        <p:spPr>
          <a:xfrm>
            <a:off x="3035431" y="1326226"/>
            <a:ext cx="2790334" cy="2667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A.A. in Business</a:t>
            </a:r>
          </a:p>
          <a:p>
            <a:r>
              <a:rPr lang="en-US" sz="1600" dirty="0"/>
              <a:t>A.S. in General Engineering+</a:t>
            </a:r>
          </a:p>
          <a:p>
            <a:r>
              <a:rPr lang="en-US" sz="1600" dirty="0"/>
              <a:t>A.S. in Science Mathematics Track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E8CFA2-D7F3-4840-83B9-54287B8335CF}"/>
              </a:ext>
            </a:extLst>
          </p:cNvPr>
          <p:cNvSpPr txBox="1">
            <a:spLocks/>
          </p:cNvSpPr>
          <p:nvPr/>
        </p:nvSpPr>
        <p:spPr>
          <a:xfrm>
            <a:off x="5825765" y="1338483"/>
            <a:ext cx="3205115" cy="2667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A.S. in Biological Science  </a:t>
            </a:r>
          </a:p>
          <a:p>
            <a:r>
              <a:rPr lang="en-US" sz="1600" dirty="0"/>
              <a:t>A.S. in Nursing*</a:t>
            </a:r>
          </a:p>
          <a:p>
            <a:r>
              <a:rPr lang="en-US" sz="1600" dirty="0"/>
              <a:t>A.A.S. in Diagnostic Medical Sonography*</a:t>
            </a:r>
          </a:p>
          <a:p>
            <a:r>
              <a:rPr lang="en-US" sz="1600" dirty="0"/>
              <a:t>A.A.S. Physical Therapist Assistant*</a:t>
            </a:r>
          </a:p>
          <a:p>
            <a:r>
              <a:rPr lang="en-US" sz="1600" dirty="0"/>
              <a:t>A.A.S. in Radiologic (X-Ray) Technology*</a:t>
            </a:r>
          </a:p>
          <a:p>
            <a:r>
              <a:rPr lang="en-US" sz="1600" dirty="0"/>
              <a:t>A.A.S. in Surgical Technology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FAC86E-B5BF-5549-AE97-9FF480C64CB2}"/>
              </a:ext>
            </a:extLst>
          </p:cNvPr>
          <p:cNvSpPr txBox="1">
            <a:spLocks/>
          </p:cNvSpPr>
          <p:nvPr/>
        </p:nvSpPr>
        <p:spPr>
          <a:xfrm>
            <a:off x="273376" y="4081805"/>
            <a:ext cx="8870623" cy="42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* 3 year program or one year after high school graduation</a:t>
            </a:r>
          </a:p>
          <a:p>
            <a:pPr marL="0" indent="0">
              <a:buNone/>
            </a:pPr>
            <a:r>
              <a:rPr lang="en-US" sz="1100" dirty="0"/>
              <a:t>+ New for fall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DE2283-7126-D449-979D-CC9039EE9504}"/>
              </a:ext>
            </a:extLst>
          </p:cNvPr>
          <p:cNvSpPr/>
          <p:nvPr/>
        </p:nvSpPr>
        <p:spPr>
          <a:xfrm>
            <a:off x="113122" y="737997"/>
            <a:ext cx="2922309" cy="58822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Germantown Campus: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E59F2-B7AB-1247-A6A6-5C2B2E03F49D}"/>
              </a:ext>
            </a:extLst>
          </p:cNvPr>
          <p:cNvSpPr/>
          <p:nvPr/>
        </p:nvSpPr>
        <p:spPr>
          <a:xfrm>
            <a:off x="3035430" y="737996"/>
            <a:ext cx="2790335" cy="5882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Germantown Campus: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09199-E150-7A47-867A-08641C30F551}"/>
              </a:ext>
            </a:extLst>
          </p:cNvPr>
          <p:cNvSpPr/>
          <p:nvPr/>
        </p:nvSpPr>
        <p:spPr>
          <a:xfrm>
            <a:off x="5825763" y="737997"/>
            <a:ext cx="3205115" cy="5882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Takoma Park/Silver Spring Campus: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8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4" grpId="0" animBg="1"/>
      <p:bldP spid="5" grpId="0" animBg="1"/>
      <p:bldP spid="6" grpId="0"/>
      <p:bldP spid="2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D2E8F-5744-4E61-A856-1D92BB5CD750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282844" y="1022653"/>
          <a:ext cx="8578312" cy="412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33794-F13B-0745-80E2-4EA1827DA94B}"/>
              </a:ext>
            </a:extLst>
          </p:cNvPr>
          <p:cNvSpPr txBox="1"/>
          <p:nvPr/>
        </p:nvSpPr>
        <p:spPr>
          <a:xfrm>
            <a:off x="645026" y="1414814"/>
            <a:ext cx="12974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202 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ABD46-9730-204F-BC60-A3118A3A2535}"/>
              </a:ext>
            </a:extLst>
          </p:cNvPr>
          <p:cNvSpPr txBox="1"/>
          <p:nvPr/>
        </p:nvSpPr>
        <p:spPr>
          <a:xfrm>
            <a:off x="4899534" y="1414814"/>
            <a:ext cx="8343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93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06403C-0453-F047-9621-F51D66E7D74F}"/>
              </a:ext>
            </a:extLst>
          </p:cNvPr>
          <p:cNvSpPr txBox="1">
            <a:spLocks/>
          </p:cNvSpPr>
          <p:nvPr/>
        </p:nvSpPr>
        <p:spPr>
          <a:xfrm>
            <a:off x="1" y="235"/>
            <a:ext cx="9143999" cy="820161"/>
          </a:xfrm>
          <a:prstGeom prst="rect">
            <a:avLst/>
          </a:prstGeom>
          <a:solidFill>
            <a:srgbClr val="7030A0">
              <a:alpha val="2784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Student Withdrawal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EECEA-4A3A-184F-AB1A-E6CAE4856E70}"/>
              </a:ext>
            </a:extLst>
          </p:cNvPr>
          <p:cNvSpPr txBox="1"/>
          <p:nvPr/>
        </p:nvSpPr>
        <p:spPr>
          <a:xfrm>
            <a:off x="2588123" y="869171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Monday of Spring Break Comparison</a:t>
            </a:r>
          </a:p>
        </p:txBody>
      </p:sp>
    </p:spTree>
    <p:extLst>
      <p:ext uri="{BB962C8B-B14F-4D97-AF65-F5344CB8AC3E}">
        <p14:creationId xmlns:p14="http://schemas.microsoft.com/office/powerpoint/2010/main" val="91830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D2E8F-5744-4E61-A856-1D92BB5CD7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08217097"/>
              </p:ext>
            </p:extLst>
          </p:nvPr>
        </p:nvGraphicFramePr>
        <p:xfrm>
          <a:off x="394604" y="1520493"/>
          <a:ext cx="8578312" cy="412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33794-F13B-0745-80E2-4EA1827DA94B}"/>
              </a:ext>
            </a:extLst>
          </p:cNvPr>
          <p:cNvSpPr txBox="1"/>
          <p:nvPr/>
        </p:nvSpPr>
        <p:spPr>
          <a:xfrm>
            <a:off x="756786" y="1912654"/>
            <a:ext cx="12974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454 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ABD46-9730-204F-BC60-A3118A3A2535}"/>
              </a:ext>
            </a:extLst>
          </p:cNvPr>
          <p:cNvSpPr txBox="1"/>
          <p:nvPr/>
        </p:nvSpPr>
        <p:spPr>
          <a:xfrm>
            <a:off x="5011293" y="1912654"/>
            <a:ext cx="17032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201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06403C-0453-F047-9621-F51D66E7D74F}"/>
              </a:ext>
            </a:extLst>
          </p:cNvPr>
          <p:cNvSpPr txBox="1">
            <a:spLocks/>
          </p:cNvSpPr>
          <p:nvPr/>
        </p:nvSpPr>
        <p:spPr>
          <a:xfrm>
            <a:off x="1" y="235"/>
            <a:ext cx="9143999" cy="820161"/>
          </a:xfrm>
          <a:prstGeom prst="rect">
            <a:avLst/>
          </a:prstGeom>
          <a:solidFill>
            <a:srgbClr val="7030A0">
              <a:alpha val="2784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Contacting Students Not Engaged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7A193-A80D-D44A-BE1E-076EE48D3A03}"/>
              </a:ext>
            </a:extLst>
          </p:cNvPr>
          <p:cNvSpPr txBox="1"/>
          <p:nvPr/>
        </p:nvSpPr>
        <p:spPr>
          <a:xfrm>
            <a:off x="2663729" y="1022653"/>
            <a:ext cx="425897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April 6 - 10, 2020</a:t>
            </a:r>
          </a:p>
        </p:txBody>
      </p:sp>
    </p:spTree>
    <p:extLst>
      <p:ext uri="{BB962C8B-B14F-4D97-AF65-F5344CB8AC3E}">
        <p14:creationId xmlns:p14="http://schemas.microsoft.com/office/powerpoint/2010/main" val="324953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D2E8F-5744-4E61-A856-1D92BB5CD7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47600518"/>
              </p:ext>
            </p:extLst>
          </p:nvPr>
        </p:nvGraphicFramePr>
        <p:xfrm>
          <a:off x="394604" y="1520493"/>
          <a:ext cx="8578312" cy="412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33794-F13B-0745-80E2-4EA1827DA94B}"/>
              </a:ext>
            </a:extLst>
          </p:cNvPr>
          <p:cNvSpPr txBox="1"/>
          <p:nvPr/>
        </p:nvSpPr>
        <p:spPr>
          <a:xfrm>
            <a:off x="756786" y="1912654"/>
            <a:ext cx="12974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203 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ABD46-9730-204F-BC60-A3118A3A2535}"/>
              </a:ext>
            </a:extLst>
          </p:cNvPr>
          <p:cNvSpPr txBox="1"/>
          <p:nvPr/>
        </p:nvSpPr>
        <p:spPr>
          <a:xfrm>
            <a:off x="5011293" y="1912654"/>
            <a:ext cx="17032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114.32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06403C-0453-F047-9621-F51D66E7D74F}"/>
              </a:ext>
            </a:extLst>
          </p:cNvPr>
          <p:cNvSpPr txBox="1">
            <a:spLocks/>
          </p:cNvSpPr>
          <p:nvPr/>
        </p:nvSpPr>
        <p:spPr>
          <a:xfrm>
            <a:off x="1" y="235"/>
            <a:ext cx="9143999" cy="820161"/>
          </a:xfrm>
          <a:prstGeom prst="rect">
            <a:avLst/>
          </a:prstGeom>
          <a:solidFill>
            <a:srgbClr val="7030A0">
              <a:alpha val="2784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Online Tutoring Using </a:t>
            </a:r>
            <a:r>
              <a:rPr lang="en-US" dirty="0" err="1"/>
              <a:t>Smarthinking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7A193-A80D-D44A-BE1E-076EE48D3A03}"/>
              </a:ext>
            </a:extLst>
          </p:cNvPr>
          <p:cNvSpPr txBox="1"/>
          <p:nvPr/>
        </p:nvSpPr>
        <p:spPr>
          <a:xfrm>
            <a:off x="2663729" y="1022653"/>
            <a:ext cx="425897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April 5 - 11, 2020</a:t>
            </a:r>
          </a:p>
        </p:txBody>
      </p:sp>
    </p:spTree>
    <p:extLst>
      <p:ext uri="{BB962C8B-B14F-4D97-AF65-F5344CB8AC3E}">
        <p14:creationId xmlns:p14="http://schemas.microsoft.com/office/powerpoint/2010/main" val="80967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D2E8F-5744-4E61-A856-1D92BB5CD7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19211420"/>
              </p:ext>
            </p:extLst>
          </p:nvPr>
        </p:nvGraphicFramePr>
        <p:xfrm>
          <a:off x="394604" y="1520493"/>
          <a:ext cx="8578312" cy="412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33794-F13B-0745-80E2-4EA1827DA94B}"/>
              </a:ext>
            </a:extLst>
          </p:cNvPr>
          <p:cNvSpPr txBox="1"/>
          <p:nvPr/>
        </p:nvSpPr>
        <p:spPr>
          <a:xfrm>
            <a:off x="756786" y="1912654"/>
            <a:ext cx="12974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27 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ABD46-9730-204F-BC60-A3118A3A2535}"/>
              </a:ext>
            </a:extLst>
          </p:cNvPr>
          <p:cNvSpPr txBox="1"/>
          <p:nvPr/>
        </p:nvSpPr>
        <p:spPr>
          <a:xfrm>
            <a:off x="5011293" y="1912654"/>
            <a:ext cx="17032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06403C-0453-F047-9621-F51D66E7D74F}"/>
              </a:ext>
            </a:extLst>
          </p:cNvPr>
          <p:cNvSpPr txBox="1">
            <a:spLocks/>
          </p:cNvSpPr>
          <p:nvPr/>
        </p:nvSpPr>
        <p:spPr>
          <a:xfrm>
            <a:off x="1" y="235"/>
            <a:ext cx="9143999" cy="820161"/>
          </a:xfrm>
          <a:prstGeom prst="rect">
            <a:avLst/>
          </a:prstGeom>
          <a:solidFill>
            <a:srgbClr val="7030A0">
              <a:alpha val="2784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Digital Learning Centers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7A193-A80D-D44A-BE1E-076EE48D3A03}"/>
              </a:ext>
            </a:extLst>
          </p:cNvPr>
          <p:cNvSpPr txBox="1"/>
          <p:nvPr/>
        </p:nvSpPr>
        <p:spPr>
          <a:xfrm>
            <a:off x="2663729" y="1022653"/>
            <a:ext cx="425897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April 5 - 11, 2020</a:t>
            </a:r>
          </a:p>
        </p:txBody>
      </p:sp>
    </p:spTree>
    <p:extLst>
      <p:ext uri="{BB962C8B-B14F-4D97-AF65-F5344CB8AC3E}">
        <p14:creationId xmlns:p14="http://schemas.microsoft.com/office/powerpoint/2010/main" val="425140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2906-8FD9-584A-A473-21113732EF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122" y="1681385"/>
            <a:ext cx="4389208" cy="330925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43</a:t>
            </a:r>
            <a:r>
              <a:rPr lang="en-US" dirty="0"/>
              <a:t> total questions answered by MC librarians</a:t>
            </a:r>
          </a:p>
          <a:p>
            <a:r>
              <a:rPr lang="en-US" b="1" dirty="0"/>
              <a:t>81% </a:t>
            </a:r>
            <a:r>
              <a:rPr lang="en-US" dirty="0"/>
              <a:t>were research related questions</a:t>
            </a:r>
          </a:p>
          <a:p>
            <a:r>
              <a:rPr lang="en-US" b="1" dirty="0"/>
              <a:t>26</a:t>
            </a:r>
            <a:r>
              <a:rPr lang="en-US" dirty="0"/>
              <a:t> questions were asked by students</a:t>
            </a:r>
          </a:p>
          <a:p>
            <a:r>
              <a:rPr lang="en-US" b="1" dirty="0"/>
              <a:t>10</a:t>
            </a:r>
            <a:r>
              <a:rPr lang="en-US" dirty="0"/>
              <a:t> question were from faculty</a:t>
            </a:r>
          </a:p>
          <a:p>
            <a:r>
              <a:rPr lang="en-US" b="1" dirty="0"/>
              <a:t>25</a:t>
            </a:r>
            <a:r>
              <a:rPr lang="en-US" dirty="0"/>
              <a:t> questions were asked via chat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580BCE-FBB5-2849-8A8E-EE252811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97"/>
            <a:ext cx="9143999" cy="683264"/>
          </a:xfrm>
          <a:solidFill>
            <a:srgbClr val="7030A0">
              <a:alpha val="27843"/>
            </a:srgbClr>
          </a:solidFill>
        </p:spPr>
        <p:txBody>
          <a:bodyPr anchor="ctr"/>
          <a:lstStyle/>
          <a:p>
            <a:r>
              <a:rPr lang="en-US" dirty="0"/>
              <a:t>Library Remote Services</a:t>
            </a:r>
            <a:br>
              <a:rPr lang="en-US" dirty="0"/>
            </a:br>
            <a:r>
              <a:rPr lang="en-US" sz="1600" dirty="0"/>
              <a:t>Report date: 4/12/20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19E2C-98BC-E444-80F6-103EDBEF5C98}"/>
              </a:ext>
            </a:extLst>
          </p:cNvPr>
          <p:cNvSpPr txBox="1">
            <a:spLocks/>
          </p:cNvSpPr>
          <p:nvPr/>
        </p:nvSpPr>
        <p:spPr>
          <a:xfrm>
            <a:off x="4502330" y="1692905"/>
            <a:ext cx="4528546" cy="3297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Library research guides designed for students: </a:t>
            </a:r>
          </a:p>
          <a:p>
            <a:r>
              <a:rPr lang="en-US" b="1" dirty="0"/>
              <a:t>3,378</a:t>
            </a:r>
            <a:r>
              <a:rPr lang="en-US" dirty="0"/>
              <a:t> views</a:t>
            </a:r>
          </a:p>
          <a:p>
            <a:pPr marL="0" indent="0">
              <a:buNone/>
            </a:pPr>
            <a:r>
              <a:rPr lang="en-US" dirty="0"/>
              <a:t>Library guides designed for faculty:</a:t>
            </a:r>
          </a:p>
          <a:p>
            <a:r>
              <a:rPr lang="en-US" b="1" dirty="0"/>
              <a:t>44</a:t>
            </a:r>
            <a:r>
              <a:rPr lang="en-US" dirty="0"/>
              <a:t> views</a:t>
            </a:r>
          </a:p>
          <a:p>
            <a:pPr marL="0" indent="0">
              <a:buNone/>
            </a:pPr>
            <a:r>
              <a:rPr lang="en-US" dirty="0"/>
              <a:t>Librarian Instruction Activities:</a:t>
            </a:r>
          </a:p>
          <a:p>
            <a:r>
              <a:rPr lang="en-US" b="1" dirty="0"/>
              <a:t>84</a:t>
            </a:r>
            <a:r>
              <a:rPr lang="en-US" dirty="0"/>
              <a:t> students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DE2283-7126-D449-979D-CC9039EE9504}"/>
              </a:ext>
            </a:extLst>
          </p:cNvPr>
          <p:cNvSpPr/>
          <p:nvPr/>
        </p:nvSpPr>
        <p:spPr>
          <a:xfrm>
            <a:off x="113122" y="1080901"/>
            <a:ext cx="4389209" cy="58822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MC Librarians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E59F2-B7AB-1247-A6A6-5C2B2E03F49D}"/>
              </a:ext>
            </a:extLst>
          </p:cNvPr>
          <p:cNvSpPr/>
          <p:nvPr/>
        </p:nvSpPr>
        <p:spPr>
          <a:xfrm>
            <a:off x="4502332" y="1080193"/>
            <a:ext cx="4528546" cy="5882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Library Guides</a:t>
            </a:r>
          </a:p>
        </p:txBody>
      </p:sp>
    </p:spTree>
    <p:extLst>
      <p:ext uri="{BB962C8B-B14F-4D97-AF65-F5344CB8AC3E}">
        <p14:creationId xmlns:p14="http://schemas.microsoft.com/office/powerpoint/2010/main" val="110873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4" grpId="0" animBg="1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A2906-8FD9-584A-A473-21113732EF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3122" y="2587170"/>
            <a:ext cx="4389208" cy="245855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134,206 total logins</a:t>
            </a:r>
          </a:p>
          <a:p>
            <a:r>
              <a:rPr lang="en-US" dirty="0"/>
              <a:t>191,046 total course accesses</a:t>
            </a:r>
          </a:p>
          <a:p>
            <a:r>
              <a:rPr lang="en-US" dirty="0"/>
              <a:t>886 total mobile logins</a:t>
            </a:r>
          </a:p>
          <a:p>
            <a:r>
              <a:rPr lang="en-US" dirty="0"/>
              <a:t>34.8 average interactions per user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580BCE-FBB5-2849-8A8E-EE252811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32386"/>
          </a:xfrm>
          <a:solidFill>
            <a:srgbClr val="7030A0">
              <a:alpha val="27843"/>
            </a:srgbClr>
          </a:solidFill>
        </p:spPr>
        <p:txBody>
          <a:bodyPr anchor="ctr"/>
          <a:lstStyle/>
          <a:p>
            <a:r>
              <a:rPr lang="en-US" dirty="0"/>
              <a:t>Blackboard Utilization</a:t>
            </a:r>
            <a:br>
              <a:rPr lang="en-US" dirty="0"/>
            </a:br>
            <a:r>
              <a:rPr lang="en-US" sz="1600" dirty="0"/>
              <a:t>April 5 – 11, 2020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D19E2C-98BC-E444-80F6-103EDBEF5C98}"/>
              </a:ext>
            </a:extLst>
          </p:cNvPr>
          <p:cNvSpPr txBox="1">
            <a:spLocks/>
          </p:cNvSpPr>
          <p:nvPr/>
        </p:nvSpPr>
        <p:spPr>
          <a:xfrm>
            <a:off x="4502330" y="2571750"/>
            <a:ext cx="4528546" cy="2473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11,408 total logins</a:t>
            </a:r>
          </a:p>
          <a:p>
            <a:r>
              <a:rPr lang="en-US" dirty="0"/>
              <a:t>80.1 average interactions per user</a:t>
            </a:r>
          </a:p>
          <a:p>
            <a:r>
              <a:rPr lang="en-US" dirty="0"/>
              <a:t>183 average minutes per user</a:t>
            </a:r>
          </a:p>
          <a:p>
            <a:r>
              <a:rPr lang="en-US" dirty="0"/>
              <a:t>835 distinct users per day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DE2283-7126-D449-979D-CC9039EE9504}"/>
              </a:ext>
            </a:extLst>
          </p:cNvPr>
          <p:cNvSpPr/>
          <p:nvPr/>
        </p:nvSpPr>
        <p:spPr>
          <a:xfrm>
            <a:off x="113122" y="1982303"/>
            <a:ext cx="4389209" cy="6053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E59F2-B7AB-1247-A6A6-5C2B2E03F49D}"/>
              </a:ext>
            </a:extLst>
          </p:cNvPr>
          <p:cNvSpPr/>
          <p:nvPr/>
        </p:nvSpPr>
        <p:spPr>
          <a:xfrm>
            <a:off x="4502330" y="1984020"/>
            <a:ext cx="4528546" cy="6053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Faculty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C715D-F35B-E440-861C-E997D5338A33}"/>
              </a:ext>
            </a:extLst>
          </p:cNvPr>
          <p:cNvSpPr txBox="1"/>
          <p:nvPr/>
        </p:nvSpPr>
        <p:spPr>
          <a:xfrm>
            <a:off x="1935399" y="919005"/>
            <a:ext cx="568175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Total course access minutes: 334,913,164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E057A-8647-514B-B9CD-B8FFF565F35F}"/>
              </a:ext>
            </a:extLst>
          </p:cNvPr>
          <p:cNvSpPr txBox="1"/>
          <p:nvPr/>
        </p:nvSpPr>
        <p:spPr>
          <a:xfrm>
            <a:off x="1935399" y="1421096"/>
            <a:ext cx="568175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Collaborate attendees: 12,601</a:t>
            </a:r>
          </a:p>
        </p:txBody>
      </p:sp>
    </p:spTree>
    <p:extLst>
      <p:ext uri="{BB962C8B-B14F-4D97-AF65-F5344CB8AC3E}">
        <p14:creationId xmlns:p14="http://schemas.microsoft.com/office/powerpoint/2010/main" val="121217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4" grpId="0" animBg="1"/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4AE9D30F-026F-AB49-B61D-AEB2B4579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449" y="482600"/>
            <a:ext cx="7297101" cy="41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0EC66-0F44-0B4D-9F96-0E6DF7B8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3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D2E8F-5744-4E61-A856-1D92BB5CD7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58450700"/>
              </p:ext>
            </p:extLst>
          </p:nvPr>
        </p:nvGraphicFramePr>
        <p:xfrm>
          <a:off x="282844" y="1022653"/>
          <a:ext cx="8578312" cy="412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33794-F13B-0745-80E2-4EA1827DA94B}"/>
              </a:ext>
            </a:extLst>
          </p:cNvPr>
          <p:cNvSpPr txBox="1"/>
          <p:nvPr/>
        </p:nvSpPr>
        <p:spPr>
          <a:xfrm>
            <a:off x="645026" y="1414814"/>
            <a:ext cx="12974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619 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ABD46-9730-204F-BC60-A3118A3A2535}"/>
              </a:ext>
            </a:extLst>
          </p:cNvPr>
          <p:cNvSpPr txBox="1"/>
          <p:nvPr/>
        </p:nvSpPr>
        <p:spPr>
          <a:xfrm>
            <a:off x="4899533" y="1414814"/>
            <a:ext cx="12974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1,543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06403C-0453-F047-9621-F51D66E7D74F}"/>
              </a:ext>
            </a:extLst>
          </p:cNvPr>
          <p:cNvSpPr txBox="1">
            <a:spLocks/>
          </p:cNvSpPr>
          <p:nvPr/>
        </p:nvSpPr>
        <p:spPr>
          <a:xfrm>
            <a:off x="1" y="235"/>
            <a:ext cx="9143999" cy="820161"/>
          </a:xfrm>
          <a:prstGeom prst="rect">
            <a:avLst/>
          </a:prstGeom>
          <a:solidFill>
            <a:srgbClr val="7030A0">
              <a:alpha val="2784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 </a:t>
            </a:r>
            <a:r>
              <a:rPr lang="en-US" dirty="0"/>
              <a:t>Learning Centers</a:t>
            </a: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0355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D2E8F-5744-4E61-A856-1D92BB5CD75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022505343"/>
              </p:ext>
            </p:extLst>
          </p:nvPr>
        </p:nvGraphicFramePr>
        <p:xfrm>
          <a:off x="282845" y="1432789"/>
          <a:ext cx="8578312" cy="412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33794-F13B-0745-80E2-4EA1827DA94B}"/>
              </a:ext>
            </a:extLst>
          </p:cNvPr>
          <p:cNvSpPr txBox="1"/>
          <p:nvPr/>
        </p:nvSpPr>
        <p:spPr>
          <a:xfrm>
            <a:off x="645027" y="1824950"/>
            <a:ext cx="12974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911 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ABD46-9730-204F-BC60-A3118A3A2535}"/>
              </a:ext>
            </a:extLst>
          </p:cNvPr>
          <p:cNvSpPr txBox="1"/>
          <p:nvPr/>
        </p:nvSpPr>
        <p:spPr>
          <a:xfrm>
            <a:off x="4899534" y="1824950"/>
            <a:ext cx="12974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489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06403C-0453-F047-9621-F51D66E7D74F}"/>
              </a:ext>
            </a:extLst>
          </p:cNvPr>
          <p:cNvSpPr txBox="1">
            <a:spLocks/>
          </p:cNvSpPr>
          <p:nvPr/>
        </p:nvSpPr>
        <p:spPr>
          <a:xfrm>
            <a:off x="1" y="235"/>
            <a:ext cx="9143999" cy="820161"/>
          </a:xfrm>
          <a:prstGeom prst="rect">
            <a:avLst/>
          </a:prstGeom>
          <a:solidFill>
            <a:srgbClr val="7030A0">
              <a:alpha val="2784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Student Withdrawal</a:t>
            </a:r>
          </a:p>
          <a:p>
            <a:r>
              <a:rPr lang="en-US" sz="1400" dirty="0"/>
              <a:t>Report date: 4/12/20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EECEA-4A3A-184F-AB1A-E6CAE4856E70}"/>
              </a:ext>
            </a:extLst>
          </p:cNvPr>
          <p:cNvSpPr txBox="1"/>
          <p:nvPr/>
        </p:nvSpPr>
        <p:spPr>
          <a:xfrm>
            <a:off x="282843" y="1063457"/>
            <a:ext cx="407877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March 11 – April 1,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9A231-1984-B64E-AF4C-38D7C1371B3D}"/>
              </a:ext>
            </a:extLst>
          </p:cNvPr>
          <p:cNvSpPr txBox="1"/>
          <p:nvPr/>
        </p:nvSpPr>
        <p:spPr>
          <a:xfrm>
            <a:off x="4481897" y="1065138"/>
            <a:ext cx="425897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March 16 – April 6, 2020</a:t>
            </a:r>
          </a:p>
        </p:txBody>
      </p:sp>
    </p:spTree>
    <p:extLst>
      <p:ext uri="{BB962C8B-B14F-4D97-AF65-F5344CB8AC3E}">
        <p14:creationId xmlns:p14="http://schemas.microsoft.com/office/powerpoint/2010/main" val="164966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Macintosh PowerPoint</Application>
  <PresentationFormat>On-screen Show (16:9)</PresentationFormat>
  <Paragraphs>194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Garamond</vt:lpstr>
      <vt:lpstr>Wingdings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Library Remote Services Report date: 4/12/20</vt:lpstr>
      <vt:lpstr>Blackboard Utilization April 5 – 11,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Tutoring Using Smarthinking</vt:lpstr>
      <vt:lpstr>PowerPoint Presentation</vt:lpstr>
      <vt:lpstr>PowerPoint Presentation</vt:lpstr>
      <vt:lpstr>PowerPoint Presentation</vt:lpstr>
      <vt:lpstr>Spring 2020 Enrollment Report date: 4/1/20</vt:lpstr>
      <vt:lpstr>Fall 2020 Early College Degree Programs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Banh, Veronica N</dc:creator>
  <cp:lastModifiedBy/>
  <cp:revision>1</cp:revision>
  <cp:lastPrinted>2020-04-13T04:20:45Z</cp:lastPrinted>
  <dcterms:created xsi:type="dcterms:W3CDTF">2020-04-13T04:16:05Z</dcterms:created>
  <dcterms:modified xsi:type="dcterms:W3CDTF">2020-04-13T04:21:13Z</dcterms:modified>
</cp:coreProperties>
</file>